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3" r:id="rId6"/>
    <p:sldId id="262" r:id="rId7"/>
    <p:sldId id="261" r:id="rId8"/>
    <p:sldId id="257" r:id="rId9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04" autoAdjust="0"/>
    <p:restoredTop sz="94660"/>
  </p:normalViewPr>
  <p:slideViewPr>
    <p:cSldViewPr>
      <p:cViewPr varScale="1">
        <p:scale>
          <a:sx n="67" d="100"/>
          <a:sy n="67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3F0D1B-9EF4-4383-84E8-5F79E7DEFC26}" type="doc">
      <dgm:prSet loTypeId="urn:microsoft.com/office/officeart/2011/layout/Tab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zh-TW" altLang="en-US"/>
        </a:p>
      </dgm:t>
    </dgm:pt>
    <dgm:pt modelId="{E4557B3A-2E60-49D2-BEF1-245ECADDAB88}">
      <dgm:prSet phldrT="[文字]" custT="1"/>
      <dgm:spPr/>
      <dgm:t>
        <a:bodyPr/>
        <a:lstStyle/>
        <a:p>
          <a:r>
            <a:rPr lang="en-US" altLang="zh-TW" sz="3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1438</a:t>
          </a:r>
          <a:endParaRPr lang="zh-TW" altLang="en-US" sz="3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4F8A9D0-557E-411B-928B-720BED7D7FBD}" type="parTrans" cxnId="{33EF88B6-CE2B-4AA3-9762-13083DD3CA7D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83D8824-D4AB-423F-8BB0-4A62F55E9538}" type="sibTrans" cxnId="{33EF88B6-CE2B-4AA3-9762-13083DD3CA7D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267E5EC-25DF-4832-952C-8E91A672D16D}">
      <dgm:prSet phldrT="[文字]" custT="1"/>
      <dgm:spPr/>
      <dgm:t>
        <a:bodyPr/>
        <a:lstStyle/>
        <a:p>
          <a:r>
            <a: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apprenticed to a well-to-do London mercer</a:t>
          </a:r>
          <a:endParaRPr lang="zh-TW" altLang="en-US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6AD472-1A83-4E0A-9555-86DA16FD825D}" type="parTrans" cxnId="{A52CEBC1-8D31-4361-BA98-DC727B4B513C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960F006-9A2B-4342-AF01-B82579338D36}" type="sibTrans" cxnId="{A52CEBC1-8D31-4361-BA98-DC727B4B513C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275E65-542D-4684-B12A-C11DB191DF72}">
      <dgm:prSet phldrT="[文字]" custT="1"/>
      <dgm:spPr/>
      <dgm:t>
        <a:bodyPr/>
        <a:lstStyle/>
        <a:p>
          <a:r>
            <a:rPr lang="en-US" altLang="zh-TW" sz="3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1450</a:t>
          </a:r>
          <a:endParaRPr lang="zh-TW" altLang="en-US" sz="3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ECA690-DEAD-4439-8C01-084E490F0B02}" type="parTrans" cxnId="{67D14542-9C29-4A85-9009-E46FCBDB972F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D34E4E-05FD-460B-85CA-D1FFC1E5A3D1}" type="sibTrans" cxnId="{67D14542-9C29-4A85-9009-E46FCBDB972F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F03A58-BBA7-431D-89E3-9A6985842297}">
      <dgm:prSet phldrT="[文字]" custT="1"/>
      <dgm:spPr/>
      <dgm:t>
        <a:bodyPr/>
        <a:lstStyle/>
        <a:p>
          <a:r>
            <a: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left for the Low Countries, mostly in Bruges</a:t>
          </a:r>
          <a:endParaRPr lang="zh-TW" altLang="en-US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EB1B784-9200-4D0B-9A88-3A408F1F6C7C}" type="parTrans" cxnId="{92DC977B-0555-44CC-96F2-36EFCFDE31EE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A3032D-039A-46B0-8990-9B0D23862753}" type="sibTrans" cxnId="{92DC977B-0555-44CC-96F2-36EFCFDE31EE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0644386-23E9-40FC-9385-AFA8748C1BB5}">
      <dgm:prSet phldrT="[文字]" custT="1"/>
      <dgm:spPr/>
      <dgm:t>
        <a:bodyPr/>
        <a:lstStyle/>
        <a:p>
          <a:r>
            <a:rPr lang="en-US" altLang="zh-TW" sz="3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1463</a:t>
          </a:r>
          <a:endParaRPr lang="zh-TW" altLang="en-US" sz="3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A23C87-D780-40EB-B46A-65D0D3D98EC9}" type="parTrans" cxnId="{D63DF391-E654-4F63-A92A-74D9FAD2ED67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ACD54BA-4D4B-4932-B4A9-6252CFD27438}" type="sibTrans" cxnId="{D63DF391-E654-4F63-A92A-74D9FAD2ED67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70E3B87-4DF7-4C44-A5B6-67B42E56B699}">
      <dgm:prSet phldrT="[文字]" custT="1"/>
      <dgm:spPr/>
      <dgm:t>
        <a:bodyPr/>
        <a:lstStyle/>
        <a:p>
          <a:r>
            <a: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contact with men of high rank</a:t>
          </a:r>
          <a:endParaRPr lang="zh-TW" altLang="en-US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E843308-0350-4A56-8078-2424BB0570A7}" type="parTrans" cxnId="{52131D08-4124-4A98-81DA-D159255D68CB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92D8399-5FE5-47C1-96A6-3824993CB892}" type="sibTrans" cxnId="{52131D08-4124-4A98-81DA-D159255D68CB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1D256D2-D129-4761-8D03-291E6B85A396}">
      <dgm:prSet phldrT="[文字]" custT="1"/>
      <dgm:spPr/>
      <dgm:t>
        <a:bodyPr/>
        <a:lstStyle/>
        <a:p>
          <a:r>
            <a:rPr lang="en-US" altLang="zh-TW" sz="3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1460’s</a:t>
          </a:r>
          <a:endParaRPr lang="zh-TW" altLang="en-US" sz="3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9C055AA-3672-445C-ABFF-2A5C38E46108}" type="parTrans" cxnId="{78C837BA-5AC9-439D-9D24-C3B53D312A9C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C822DEE-8871-4CD2-9EF6-0C83E629EE80}" type="sibTrans" cxnId="{78C837BA-5AC9-439D-9D24-C3B53D312A9C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14849B-7FA1-48A9-A72C-7E1A358AA864}">
      <dgm:prSet phldrT="[文字]"/>
      <dgm:spPr/>
      <dgm:t>
        <a:bodyPr/>
        <a:lstStyle/>
        <a:p>
          <a:r>
            <a:rPr lang="en-US" altLang="zh-TW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“Governor to the English Nation at Bruges”</a:t>
          </a:r>
          <a:endParaRPr lang="zh-TW" altLang="en-US" dirty="0">
            <a:solidFill>
              <a:srgbClr val="6633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7D8C88C-AE8F-4CAC-B2C4-434E433A225A}" type="sibTrans" cxnId="{161EDE47-16D3-4ABD-8BF5-B7B9AFB13C4A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5E1A75-0AF8-4AA3-9164-9B1ABB485C7F}" type="parTrans" cxnId="{161EDE47-16D3-4ABD-8BF5-B7B9AFB13C4A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E3AB065-72E1-4EAD-86B3-B1CF61D68DD4}">
      <dgm:prSet phldrT="[文字]"/>
      <dgm:spPr/>
      <dgm:t>
        <a:bodyPr/>
        <a:lstStyle/>
        <a:p>
          <a:r>
            <a:rPr lang="en-US" altLang="zh-TW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Merchant</a:t>
          </a:r>
          <a:endParaRPr lang="zh-TW" altLang="en-US" dirty="0">
            <a:solidFill>
              <a:srgbClr val="6633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99956FE-3B15-427A-8BAE-8B1A958AD5E5}" type="sibTrans" cxnId="{48C18F34-AFB4-4A96-84E0-F53812EEA9C8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092213A-035B-4DC7-BCE4-7F420C9BAE4B}" type="parTrans" cxnId="{48C18F34-AFB4-4A96-84E0-F53812EEA9C8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AD7F6E2-E6C2-4D02-8D91-E0277F5789BA}">
      <dgm:prSet phldrT="[文字]"/>
      <dgm:spPr/>
      <dgm:t>
        <a:bodyPr/>
        <a:lstStyle/>
        <a:p>
          <a:r>
            <a:rPr lang="en-US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Apprentice</a:t>
          </a:r>
          <a:endParaRPr lang="zh-TW" altLang="en-US" b="1" dirty="0">
            <a:solidFill>
              <a:srgbClr val="6633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033FA47-7500-403F-9214-7A453AFC8E39}" type="sibTrans" cxnId="{220B0FF5-46E3-4830-8080-26D66A9DF924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818E345-4E1B-4AB0-B8C4-DEF9775F7696}" type="parTrans" cxnId="{220B0FF5-46E3-4830-8080-26D66A9DF924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4E6299C-9484-427D-9466-4152FD726F53}">
      <dgm:prSet phldrT="[文字]" custT="1"/>
      <dgm:spPr/>
      <dgm:t>
        <a:bodyPr/>
        <a:lstStyle/>
        <a:p>
          <a:r>
            <a: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Margaret of York, Duchess of Burgundy, sister of Edward IV of England</a:t>
          </a:r>
          <a:endParaRPr lang="zh-TW" altLang="en-US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639A97A-B777-4CC8-A27B-F736DBE1C795}" type="parTrans" cxnId="{0236579D-A3C8-4E39-BE99-0BB42B940D56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3FC56EC-204A-4AE4-93F5-3FD63F2E48A2}" type="sibTrans" cxnId="{0236579D-A3C8-4E39-BE99-0BB42B940D56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030330-3397-48EA-8BF8-A892BC71D171}">
      <dgm:prSet phldrT="[文字]"/>
      <dgm:spPr/>
      <dgm:t>
        <a:bodyPr/>
        <a:lstStyle/>
        <a:p>
          <a:r>
            <a:rPr lang="en-US" altLang="zh-TW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 </a:t>
          </a:r>
          <a:r>
            <a:rPr lang="en-US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Service of Margaret of York</a:t>
          </a:r>
          <a:endParaRPr lang="zh-TW" altLang="en-US" dirty="0">
            <a:solidFill>
              <a:srgbClr val="6633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EFB872D-8E61-4B00-A999-21B04B8044CD}" type="parTrans" cxnId="{7F651E57-63E7-4942-8EFC-46E9EB144EDD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D0C1515-F789-47E1-8044-FCCFD8C7AC7D}" type="sibTrans" cxnId="{7F651E57-63E7-4942-8EFC-46E9EB144EDD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5F3978E-7C98-4A7E-8791-0133548DCDF5}" type="pres">
      <dgm:prSet presAssocID="{B63F0D1B-9EF4-4383-84E8-5F79E7DEFC2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zh-TW" altLang="en-US"/>
        </a:p>
      </dgm:t>
    </dgm:pt>
    <dgm:pt modelId="{2957AF94-FDF4-4323-91C5-BED5EDDFF19B}" type="pres">
      <dgm:prSet presAssocID="{E4557B3A-2E60-49D2-BEF1-245ECADDAB88}" presName="composite" presStyleCnt="0"/>
      <dgm:spPr/>
    </dgm:pt>
    <dgm:pt modelId="{773B3BC0-91A7-4DD2-B8A5-AF24B99C90CB}" type="pres">
      <dgm:prSet presAssocID="{E4557B3A-2E60-49D2-BEF1-245ECADDAB88}" presName="FirstChild" presStyleLbl="revTx" presStyleIdx="0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C7B72D1-DDFB-4A90-8CCF-B9CA3CA804D7}" type="pres">
      <dgm:prSet presAssocID="{E4557B3A-2E60-49D2-BEF1-245ECADDAB88}" presName="Parent" presStyleLbl="alignNode1" presStyleIdx="0" presStyleCnt="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0AC22B3-F12F-479F-BDA0-B9595BEB3F04}" type="pres">
      <dgm:prSet presAssocID="{E4557B3A-2E60-49D2-BEF1-245ECADDAB88}" presName="Accent" presStyleLbl="parChTrans1D1" presStyleIdx="0" presStyleCnt="4"/>
      <dgm:spPr/>
    </dgm:pt>
    <dgm:pt modelId="{D16B2BF1-F931-4079-8C84-DB787482876F}" type="pres">
      <dgm:prSet presAssocID="{E4557B3A-2E60-49D2-BEF1-245ECADDAB88}" presName="Child" presStyleLbl="revTx" presStyleIdx="1" presStyleCnt="8" custScaleY="4694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B770466-A71D-4843-A88A-19AFC09AC8D0}" type="pres">
      <dgm:prSet presAssocID="{E83D8824-D4AB-423F-8BB0-4A62F55E9538}" presName="sibTrans" presStyleCnt="0"/>
      <dgm:spPr/>
    </dgm:pt>
    <dgm:pt modelId="{651FBEC5-A0CB-4BF6-B82A-286C1A65D061}" type="pres">
      <dgm:prSet presAssocID="{DA275E65-542D-4684-B12A-C11DB191DF72}" presName="composite" presStyleCnt="0"/>
      <dgm:spPr/>
    </dgm:pt>
    <dgm:pt modelId="{FE299628-9FBA-4794-AD38-BA39678DD5FC}" type="pres">
      <dgm:prSet presAssocID="{DA275E65-542D-4684-B12A-C11DB191DF72}" presName="FirstChild" presStyleLbl="revTx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8EC3A08-BA3D-48E7-9D16-0AFEA6227A48}" type="pres">
      <dgm:prSet presAssocID="{DA275E65-542D-4684-B12A-C11DB191DF72}" presName="Parent" presStyleLbl="alignNode1" presStyleIdx="1" presStyleCnt="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8350552-D57B-4F93-9D50-6EE2C39BF266}" type="pres">
      <dgm:prSet presAssocID="{DA275E65-542D-4684-B12A-C11DB191DF72}" presName="Accent" presStyleLbl="parChTrans1D1" presStyleIdx="1" presStyleCnt="4"/>
      <dgm:spPr/>
    </dgm:pt>
    <dgm:pt modelId="{34A122AF-79F1-4C40-9F4A-93B9D1F26C51}" type="pres">
      <dgm:prSet presAssocID="{DA275E65-542D-4684-B12A-C11DB191DF72}" presName="Child" presStyleLbl="revTx" presStyleIdx="3" presStyleCnt="8" custScaleY="4787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D140572-8BD8-4E1D-9EA9-6968932BC5A1}" type="pres">
      <dgm:prSet presAssocID="{26D34E4E-05FD-460B-85CA-D1FFC1E5A3D1}" presName="sibTrans" presStyleCnt="0"/>
      <dgm:spPr/>
    </dgm:pt>
    <dgm:pt modelId="{7D9B8AF3-A0A5-44FE-BF35-F514FE9115B7}" type="pres">
      <dgm:prSet presAssocID="{70644386-23E9-40FC-9385-AFA8748C1BB5}" presName="composite" presStyleCnt="0"/>
      <dgm:spPr/>
    </dgm:pt>
    <dgm:pt modelId="{7E0AA05D-E370-4C78-A928-2BBA5D6A2A72}" type="pres">
      <dgm:prSet presAssocID="{70644386-23E9-40FC-9385-AFA8748C1BB5}" presName="FirstChild" presStyleLbl="revTx" presStyleIdx="4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2C4EBEF-47DC-408C-AEF7-3C1F50805490}" type="pres">
      <dgm:prSet presAssocID="{70644386-23E9-40FC-9385-AFA8748C1BB5}" presName="Parent" presStyleLbl="alignNode1" presStyleIdx="2" presStyleCnt="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398ECE1-AFB0-4404-BA04-CCB5BF2F3757}" type="pres">
      <dgm:prSet presAssocID="{70644386-23E9-40FC-9385-AFA8748C1BB5}" presName="Accent" presStyleLbl="parChTrans1D1" presStyleIdx="2" presStyleCnt="4"/>
      <dgm:spPr/>
    </dgm:pt>
    <dgm:pt modelId="{D0F0ADC2-534F-4F30-949C-F83C3E5BD525}" type="pres">
      <dgm:prSet presAssocID="{70644386-23E9-40FC-9385-AFA8748C1BB5}" presName="Child" presStyleLbl="revTx" presStyleIdx="5" presStyleCnt="8" custScaleY="4191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BBA515E-8B81-4221-BE6F-71C2F875839E}" type="pres">
      <dgm:prSet presAssocID="{0ACD54BA-4D4B-4932-B4A9-6252CFD27438}" presName="sibTrans" presStyleCnt="0"/>
      <dgm:spPr/>
    </dgm:pt>
    <dgm:pt modelId="{C8B7ED74-0178-4E23-958F-A8B783EA6D7E}" type="pres">
      <dgm:prSet presAssocID="{01D256D2-D129-4761-8D03-291E6B85A396}" presName="composite" presStyleCnt="0"/>
      <dgm:spPr/>
    </dgm:pt>
    <dgm:pt modelId="{AAC2B170-960C-4515-8EA0-4044625E27D2}" type="pres">
      <dgm:prSet presAssocID="{01D256D2-D129-4761-8D03-291E6B85A396}" presName="FirstChild" presStyleLbl="revTx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2AC2798-E784-4AFD-A60C-AB32EB2FE608}" type="pres">
      <dgm:prSet presAssocID="{01D256D2-D129-4761-8D03-291E6B85A396}" presName="Parent" presStyleLbl="alignNode1" presStyleIdx="3" presStyleCnt="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71743E2-6289-4AAE-B77A-2EA44F373024}" type="pres">
      <dgm:prSet presAssocID="{01D256D2-D129-4761-8D03-291E6B85A396}" presName="Accent" presStyleLbl="parChTrans1D1" presStyleIdx="3" presStyleCnt="4"/>
      <dgm:spPr/>
    </dgm:pt>
    <dgm:pt modelId="{C11A709C-A953-4F98-85CA-5FDC1D55686E}" type="pres">
      <dgm:prSet presAssocID="{01D256D2-D129-4761-8D03-291E6B85A396}" presName="Child" presStyleLbl="revTx" presStyleIdx="7" presStyleCnt="8" custScaleY="576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18502220-80F2-4669-9502-52018FDAE723}" type="presOf" srcId="{6267E5EC-25DF-4832-952C-8E91A672D16D}" destId="{D16B2BF1-F931-4079-8C84-DB787482876F}" srcOrd="0" destOrd="0" presId="urn:microsoft.com/office/officeart/2011/layout/TabList"/>
    <dgm:cxn modelId="{F874B738-4C8C-4CF3-A5AB-1B99E2B8FB54}" type="presOf" srcId="{05F03A58-BBA7-431D-89E3-9A6985842297}" destId="{34A122AF-79F1-4C40-9F4A-93B9D1F26C51}" srcOrd="0" destOrd="0" presId="urn:microsoft.com/office/officeart/2011/layout/TabList"/>
    <dgm:cxn modelId="{23A59442-F96B-439E-A431-04F3BC2C92F7}" type="presOf" srcId="{E4E6299C-9484-427D-9466-4152FD726F53}" destId="{C11A709C-A953-4F98-85CA-5FDC1D55686E}" srcOrd="0" destOrd="0" presId="urn:microsoft.com/office/officeart/2011/layout/TabList"/>
    <dgm:cxn modelId="{6D06A8DD-2E1D-4FB2-9048-8DCD98125C92}" type="presOf" srcId="{E70E3B87-4DF7-4C44-A5B6-67B42E56B699}" destId="{D0F0ADC2-534F-4F30-949C-F83C3E5BD525}" srcOrd="0" destOrd="0" presId="urn:microsoft.com/office/officeart/2011/layout/TabList"/>
    <dgm:cxn modelId="{8A536B50-2EC8-418A-AA98-780F03FA0B4F}" type="presOf" srcId="{E4557B3A-2E60-49D2-BEF1-245ECADDAB88}" destId="{5C7B72D1-DDFB-4A90-8CCF-B9CA3CA804D7}" srcOrd="0" destOrd="0" presId="urn:microsoft.com/office/officeart/2011/layout/TabList"/>
    <dgm:cxn modelId="{68F398D3-992A-4B6B-A962-C9A4E2CA70DE}" type="presOf" srcId="{70644386-23E9-40FC-9385-AFA8748C1BB5}" destId="{22C4EBEF-47DC-408C-AEF7-3C1F50805490}" srcOrd="0" destOrd="0" presId="urn:microsoft.com/office/officeart/2011/layout/TabList"/>
    <dgm:cxn modelId="{48C18F34-AFB4-4A96-84E0-F53812EEA9C8}" srcId="{DA275E65-542D-4684-B12A-C11DB191DF72}" destId="{CE3AB065-72E1-4EAD-86B3-B1CF61D68DD4}" srcOrd="0" destOrd="0" parTransId="{F092213A-035B-4DC7-BCE4-7F420C9BAE4B}" sibTransId="{199956FE-3B15-427A-8BAE-8B1A958AD5E5}"/>
    <dgm:cxn modelId="{E126B8F8-1916-480A-BD5E-D0B1E8678A51}" type="presOf" srcId="{B63F0D1B-9EF4-4383-84E8-5F79E7DEFC26}" destId="{B5F3978E-7C98-4A7E-8791-0133548DCDF5}" srcOrd="0" destOrd="0" presId="urn:microsoft.com/office/officeart/2011/layout/TabList"/>
    <dgm:cxn modelId="{0444B8C6-2D54-46C2-9613-27F14A2CA467}" type="presOf" srcId="{B214849B-7FA1-48A9-A72C-7E1A358AA864}" destId="{7E0AA05D-E370-4C78-A928-2BBA5D6A2A72}" srcOrd="0" destOrd="0" presId="urn:microsoft.com/office/officeart/2011/layout/TabList"/>
    <dgm:cxn modelId="{988AD29C-121F-4D88-8CED-27E73EA1FD14}" type="presOf" srcId="{DA275E65-542D-4684-B12A-C11DB191DF72}" destId="{38EC3A08-BA3D-48E7-9D16-0AFEA6227A48}" srcOrd="0" destOrd="0" presId="urn:microsoft.com/office/officeart/2011/layout/TabList"/>
    <dgm:cxn modelId="{78C837BA-5AC9-439D-9D24-C3B53D312A9C}" srcId="{B63F0D1B-9EF4-4383-84E8-5F79E7DEFC26}" destId="{01D256D2-D129-4761-8D03-291E6B85A396}" srcOrd="3" destOrd="0" parTransId="{A9C055AA-3672-445C-ABFF-2A5C38E46108}" sibTransId="{DC822DEE-8871-4CD2-9EF6-0C83E629EE80}"/>
    <dgm:cxn modelId="{7F651E57-63E7-4942-8EFC-46E9EB144EDD}" srcId="{01D256D2-D129-4761-8D03-291E6B85A396}" destId="{26030330-3397-48EA-8BF8-A892BC71D171}" srcOrd="0" destOrd="0" parTransId="{EEFB872D-8E61-4B00-A999-21B04B8044CD}" sibTransId="{AD0C1515-F789-47E1-8044-FCCFD8C7AC7D}"/>
    <dgm:cxn modelId="{52131D08-4124-4A98-81DA-D159255D68CB}" srcId="{70644386-23E9-40FC-9385-AFA8748C1BB5}" destId="{E70E3B87-4DF7-4C44-A5B6-67B42E56B699}" srcOrd="1" destOrd="0" parTransId="{FE843308-0350-4A56-8078-2424BB0570A7}" sibTransId="{292D8399-5FE5-47C1-96A6-3824993CB892}"/>
    <dgm:cxn modelId="{D63DF391-E654-4F63-A92A-74D9FAD2ED67}" srcId="{B63F0D1B-9EF4-4383-84E8-5F79E7DEFC26}" destId="{70644386-23E9-40FC-9385-AFA8748C1BB5}" srcOrd="2" destOrd="0" parTransId="{FFA23C87-D780-40EB-B46A-65D0D3D98EC9}" sibTransId="{0ACD54BA-4D4B-4932-B4A9-6252CFD27438}"/>
    <dgm:cxn modelId="{161EDE47-16D3-4ABD-8BF5-B7B9AFB13C4A}" srcId="{70644386-23E9-40FC-9385-AFA8748C1BB5}" destId="{B214849B-7FA1-48A9-A72C-7E1A358AA864}" srcOrd="0" destOrd="0" parTransId="{BE5E1A75-0AF8-4AA3-9164-9B1ABB485C7F}" sibTransId="{97D8C88C-AE8F-4CAC-B2C4-434E433A225A}"/>
    <dgm:cxn modelId="{A52CEBC1-8D31-4361-BA98-DC727B4B513C}" srcId="{E4557B3A-2E60-49D2-BEF1-245ECADDAB88}" destId="{6267E5EC-25DF-4832-952C-8E91A672D16D}" srcOrd="1" destOrd="0" parTransId="{936AD472-1A83-4E0A-9555-86DA16FD825D}" sibTransId="{1960F006-9A2B-4342-AF01-B82579338D36}"/>
    <dgm:cxn modelId="{33EF88B6-CE2B-4AA3-9762-13083DD3CA7D}" srcId="{B63F0D1B-9EF4-4383-84E8-5F79E7DEFC26}" destId="{E4557B3A-2E60-49D2-BEF1-245ECADDAB88}" srcOrd="0" destOrd="0" parTransId="{74F8A9D0-557E-411B-928B-720BED7D7FBD}" sibTransId="{E83D8824-D4AB-423F-8BB0-4A62F55E9538}"/>
    <dgm:cxn modelId="{67D14542-9C29-4A85-9009-E46FCBDB972F}" srcId="{B63F0D1B-9EF4-4383-84E8-5F79E7DEFC26}" destId="{DA275E65-542D-4684-B12A-C11DB191DF72}" srcOrd="1" destOrd="0" parTransId="{30ECA690-DEAD-4439-8C01-084E490F0B02}" sibTransId="{26D34E4E-05FD-460B-85CA-D1FFC1E5A3D1}"/>
    <dgm:cxn modelId="{EB2AD8E1-F469-42B5-8419-8FDD7BC2F9AE}" type="presOf" srcId="{CE3AB065-72E1-4EAD-86B3-B1CF61D68DD4}" destId="{FE299628-9FBA-4794-AD38-BA39678DD5FC}" srcOrd="0" destOrd="0" presId="urn:microsoft.com/office/officeart/2011/layout/TabList"/>
    <dgm:cxn modelId="{92DC977B-0555-44CC-96F2-36EFCFDE31EE}" srcId="{DA275E65-542D-4684-B12A-C11DB191DF72}" destId="{05F03A58-BBA7-431D-89E3-9A6985842297}" srcOrd="1" destOrd="0" parTransId="{4EB1B784-9200-4D0B-9A88-3A408F1F6C7C}" sibTransId="{F8A3032D-039A-46B0-8990-9B0D23862753}"/>
    <dgm:cxn modelId="{220B0FF5-46E3-4830-8080-26D66A9DF924}" srcId="{E4557B3A-2E60-49D2-BEF1-245ECADDAB88}" destId="{AAD7F6E2-E6C2-4D02-8D91-E0277F5789BA}" srcOrd="0" destOrd="0" parTransId="{B818E345-4E1B-4AB0-B8C4-DEF9775F7696}" sibTransId="{F033FA47-7500-403F-9214-7A453AFC8E39}"/>
    <dgm:cxn modelId="{CCAE70D1-04DB-41F0-825E-6EB2E1408F7F}" type="presOf" srcId="{01D256D2-D129-4761-8D03-291E6B85A396}" destId="{A2AC2798-E784-4AFD-A60C-AB32EB2FE608}" srcOrd="0" destOrd="0" presId="urn:microsoft.com/office/officeart/2011/layout/TabList"/>
    <dgm:cxn modelId="{0236579D-A3C8-4E39-BE99-0BB42B940D56}" srcId="{01D256D2-D129-4761-8D03-291E6B85A396}" destId="{E4E6299C-9484-427D-9466-4152FD726F53}" srcOrd="1" destOrd="0" parTransId="{4639A97A-B777-4CC8-A27B-F736DBE1C795}" sibTransId="{E3FC56EC-204A-4AE4-93F5-3FD63F2E48A2}"/>
    <dgm:cxn modelId="{67C493AD-25E2-4B51-A10F-FAB2D3E7A320}" type="presOf" srcId="{AAD7F6E2-E6C2-4D02-8D91-E0277F5789BA}" destId="{773B3BC0-91A7-4DD2-B8A5-AF24B99C90CB}" srcOrd="0" destOrd="0" presId="urn:microsoft.com/office/officeart/2011/layout/TabList"/>
    <dgm:cxn modelId="{92FAB3BD-6210-4B9B-9D37-5DE282BF943B}" type="presOf" srcId="{26030330-3397-48EA-8BF8-A892BC71D171}" destId="{AAC2B170-960C-4515-8EA0-4044625E27D2}" srcOrd="0" destOrd="0" presId="urn:microsoft.com/office/officeart/2011/layout/TabList"/>
    <dgm:cxn modelId="{F7F82178-11BA-40BB-8637-5845AC5665A1}" type="presParOf" srcId="{B5F3978E-7C98-4A7E-8791-0133548DCDF5}" destId="{2957AF94-FDF4-4323-91C5-BED5EDDFF19B}" srcOrd="0" destOrd="0" presId="urn:microsoft.com/office/officeart/2011/layout/TabList"/>
    <dgm:cxn modelId="{896A236D-405A-4D99-B989-8117F0F4FD1A}" type="presParOf" srcId="{2957AF94-FDF4-4323-91C5-BED5EDDFF19B}" destId="{773B3BC0-91A7-4DD2-B8A5-AF24B99C90CB}" srcOrd="0" destOrd="0" presId="urn:microsoft.com/office/officeart/2011/layout/TabList"/>
    <dgm:cxn modelId="{9848ACFC-6F6C-459D-82CA-02E33C75A49E}" type="presParOf" srcId="{2957AF94-FDF4-4323-91C5-BED5EDDFF19B}" destId="{5C7B72D1-DDFB-4A90-8CCF-B9CA3CA804D7}" srcOrd="1" destOrd="0" presId="urn:microsoft.com/office/officeart/2011/layout/TabList"/>
    <dgm:cxn modelId="{B27886EF-35C6-4976-A6D0-6EE5652BAAC5}" type="presParOf" srcId="{2957AF94-FDF4-4323-91C5-BED5EDDFF19B}" destId="{A0AC22B3-F12F-479F-BDA0-B9595BEB3F04}" srcOrd="2" destOrd="0" presId="urn:microsoft.com/office/officeart/2011/layout/TabList"/>
    <dgm:cxn modelId="{ED42482C-5048-4B38-ACED-162642084105}" type="presParOf" srcId="{B5F3978E-7C98-4A7E-8791-0133548DCDF5}" destId="{D16B2BF1-F931-4079-8C84-DB787482876F}" srcOrd="1" destOrd="0" presId="urn:microsoft.com/office/officeart/2011/layout/TabList"/>
    <dgm:cxn modelId="{645B9BDD-9190-40B2-9DF9-61976657DE51}" type="presParOf" srcId="{B5F3978E-7C98-4A7E-8791-0133548DCDF5}" destId="{4B770466-A71D-4843-A88A-19AFC09AC8D0}" srcOrd="2" destOrd="0" presId="urn:microsoft.com/office/officeart/2011/layout/TabList"/>
    <dgm:cxn modelId="{09B17C43-7B66-4A9F-BCBE-B7783BC4C0C9}" type="presParOf" srcId="{B5F3978E-7C98-4A7E-8791-0133548DCDF5}" destId="{651FBEC5-A0CB-4BF6-B82A-286C1A65D061}" srcOrd="3" destOrd="0" presId="urn:microsoft.com/office/officeart/2011/layout/TabList"/>
    <dgm:cxn modelId="{5B646CCE-2DE2-4F23-A0E4-EA8840C7199D}" type="presParOf" srcId="{651FBEC5-A0CB-4BF6-B82A-286C1A65D061}" destId="{FE299628-9FBA-4794-AD38-BA39678DD5FC}" srcOrd="0" destOrd="0" presId="urn:microsoft.com/office/officeart/2011/layout/TabList"/>
    <dgm:cxn modelId="{EEC0884B-B230-4F9A-93BC-73615E1A6CA7}" type="presParOf" srcId="{651FBEC5-A0CB-4BF6-B82A-286C1A65D061}" destId="{38EC3A08-BA3D-48E7-9D16-0AFEA6227A48}" srcOrd="1" destOrd="0" presId="urn:microsoft.com/office/officeart/2011/layout/TabList"/>
    <dgm:cxn modelId="{41E829A3-2B03-4499-9786-D24215DDD7E1}" type="presParOf" srcId="{651FBEC5-A0CB-4BF6-B82A-286C1A65D061}" destId="{58350552-D57B-4F93-9D50-6EE2C39BF266}" srcOrd="2" destOrd="0" presId="urn:microsoft.com/office/officeart/2011/layout/TabList"/>
    <dgm:cxn modelId="{E7352F7C-BEAA-4287-8B5A-0611743ED942}" type="presParOf" srcId="{B5F3978E-7C98-4A7E-8791-0133548DCDF5}" destId="{34A122AF-79F1-4C40-9F4A-93B9D1F26C51}" srcOrd="4" destOrd="0" presId="urn:microsoft.com/office/officeart/2011/layout/TabList"/>
    <dgm:cxn modelId="{060FAFDA-E49B-4A17-A503-7ACB064ED2B6}" type="presParOf" srcId="{B5F3978E-7C98-4A7E-8791-0133548DCDF5}" destId="{FD140572-8BD8-4E1D-9EA9-6968932BC5A1}" srcOrd="5" destOrd="0" presId="urn:microsoft.com/office/officeart/2011/layout/TabList"/>
    <dgm:cxn modelId="{41D46BDC-5F6C-4B8C-94F3-3F0769C66AAB}" type="presParOf" srcId="{B5F3978E-7C98-4A7E-8791-0133548DCDF5}" destId="{7D9B8AF3-A0A5-44FE-BF35-F514FE9115B7}" srcOrd="6" destOrd="0" presId="urn:microsoft.com/office/officeart/2011/layout/TabList"/>
    <dgm:cxn modelId="{CFD2104B-AF10-4906-8604-189FA0CA9035}" type="presParOf" srcId="{7D9B8AF3-A0A5-44FE-BF35-F514FE9115B7}" destId="{7E0AA05D-E370-4C78-A928-2BBA5D6A2A72}" srcOrd="0" destOrd="0" presId="urn:microsoft.com/office/officeart/2011/layout/TabList"/>
    <dgm:cxn modelId="{DDC9F96B-25F9-434B-B3B6-3ED3DC6E8E1E}" type="presParOf" srcId="{7D9B8AF3-A0A5-44FE-BF35-F514FE9115B7}" destId="{22C4EBEF-47DC-408C-AEF7-3C1F50805490}" srcOrd="1" destOrd="0" presId="urn:microsoft.com/office/officeart/2011/layout/TabList"/>
    <dgm:cxn modelId="{1F52D565-41A5-4FFD-AB14-85746A4A1D62}" type="presParOf" srcId="{7D9B8AF3-A0A5-44FE-BF35-F514FE9115B7}" destId="{4398ECE1-AFB0-4404-BA04-CCB5BF2F3757}" srcOrd="2" destOrd="0" presId="urn:microsoft.com/office/officeart/2011/layout/TabList"/>
    <dgm:cxn modelId="{1257414F-5611-4842-A82D-C4C2818843CF}" type="presParOf" srcId="{B5F3978E-7C98-4A7E-8791-0133548DCDF5}" destId="{D0F0ADC2-534F-4F30-949C-F83C3E5BD525}" srcOrd="7" destOrd="0" presId="urn:microsoft.com/office/officeart/2011/layout/TabList"/>
    <dgm:cxn modelId="{D246FD39-4B49-4D10-B767-EEAA675D8A46}" type="presParOf" srcId="{B5F3978E-7C98-4A7E-8791-0133548DCDF5}" destId="{7BBA515E-8B81-4221-BE6F-71C2F875839E}" srcOrd="8" destOrd="0" presId="urn:microsoft.com/office/officeart/2011/layout/TabList"/>
    <dgm:cxn modelId="{E3E91A1E-CB0C-4E5A-AF3B-CE88C6421088}" type="presParOf" srcId="{B5F3978E-7C98-4A7E-8791-0133548DCDF5}" destId="{C8B7ED74-0178-4E23-958F-A8B783EA6D7E}" srcOrd="9" destOrd="0" presId="urn:microsoft.com/office/officeart/2011/layout/TabList"/>
    <dgm:cxn modelId="{B2CD5142-02BF-486D-9B41-D2731CF13C1C}" type="presParOf" srcId="{C8B7ED74-0178-4E23-958F-A8B783EA6D7E}" destId="{AAC2B170-960C-4515-8EA0-4044625E27D2}" srcOrd="0" destOrd="0" presId="urn:microsoft.com/office/officeart/2011/layout/TabList"/>
    <dgm:cxn modelId="{E8B31B03-5D4E-4B40-8406-E382BF5F7934}" type="presParOf" srcId="{C8B7ED74-0178-4E23-958F-A8B783EA6D7E}" destId="{A2AC2798-E784-4AFD-A60C-AB32EB2FE608}" srcOrd="1" destOrd="0" presId="urn:microsoft.com/office/officeart/2011/layout/TabList"/>
    <dgm:cxn modelId="{ED0D79E0-FF32-4237-BB21-2343C480BB30}" type="presParOf" srcId="{C8B7ED74-0178-4E23-958F-A8B783EA6D7E}" destId="{671743E2-6289-4AAE-B77A-2EA44F373024}" srcOrd="2" destOrd="0" presId="urn:microsoft.com/office/officeart/2011/layout/TabList"/>
    <dgm:cxn modelId="{3CFFC4CA-1165-4371-86E0-9D19CE35D86D}" type="presParOf" srcId="{B5F3978E-7C98-4A7E-8791-0133548DCDF5}" destId="{C11A709C-A953-4F98-85CA-5FDC1D55686E}" srcOrd="10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3F0D1B-9EF4-4383-84E8-5F79E7DEFC26}" type="doc">
      <dgm:prSet loTypeId="urn:microsoft.com/office/officeart/2011/layout/Tab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zh-TW" altLang="en-US"/>
        </a:p>
      </dgm:t>
    </dgm:pt>
    <dgm:pt modelId="{E4557B3A-2E60-49D2-BEF1-245ECADDAB88}">
      <dgm:prSet phldrT="[文字]" custT="1"/>
      <dgm:spPr/>
      <dgm:t>
        <a:bodyPr/>
        <a:lstStyle/>
        <a:p>
          <a:r>
            <a:rPr lang="en-US" altLang="zh-TW" sz="3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1471</a:t>
          </a:r>
          <a:endParaRPr lang="zh-TW" altLang="en-US" sz="3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4F8A9D0-557E-411B-928B-720BED7D7FBD}" type="parTrans" cxnId="{33EF88B6-CE2B-4AA3-9762-13083DD3CA7D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83D8824-D4AB-423F-8BB0-4A62F55E9538}" type="sibTrans" cxnId="{33EF88B6-CE2B-4AA3-9762-13083DD3CA7D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267E5EC-25DF-4832-952C-8E91A672D16D}">
      <dgm:prSet phldrT="[文字]" custT="1"/>
      <dgm:spPr/>
      <dgm:t>
        <a:bodyPr/>
        <a:lstStyle/>
        <a:p>
          <a:r>
            <a:rPr lang="en-US" altLang="zh-TW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Centre of printing in 1470’s North-western Germany</a:t>
          </a:r>
          <a:endParaRPr lang="zh-TW" altLang="en-US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6AD472-1A83-4E0A-9555-86DA16FD825D}" type="parTrans" cxnId="{A52CEBC1-8D31-4361-BA98-DC727B4B513C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960F006-9A2B-4342-AF01-B82579338D36}" type="sibTrans" cxnId="{A52CEBC1-8D31-4361-BA98-DC727B4B513C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275E65-542D-4684-B12A-C11DB191DF72}">
      <dgm:prSet phldrT="[文字]" custT="1"/>
      <dgm:spPr/>
      <dgm:t>
        <a:bodyPr/>
        <a:lstStyle/>
        <a:p>
          <a:r>
            <a:rPr lang="en-US" altLang="zh-TW" sz="3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1473</a:t>
          </a:r>
          <a:endParaRPr lang="zh-TW" altLang="en-US" sz="3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ECA690-DEAD-4439-8C01-084E490F0B02}" type="parTrans" cxnId="{67D14542-9C29-4A85-9009-E46FCBDB972F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D34E4E-05FD-460B-85CA-D1FFC1E5A3D1}" type="sibTrans" cxnId="{67D14542-9C29-4A85-9009-E46FCBDB972F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F03A58-BBA7-431D-89E3-9A6985842297}">
      <dgm:prSet phldrT="[文字]" custT="1"/>
      <dgm:spPr/>
      <dgm:t>
        <a:bodyPr/>
        <a:lstStyle/>
        <a:p>
          <a:r>
            <a: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set up a press in Bruges, in collaboration with </a:t>
          </a:r>
          <a:r>
            <a:rPr lang="en-US" sz="2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Colard</a:t>
          </a:r>
          <a:r>
            <a: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Mansion</a:t>
          </a:r>
          <a:endParaRPr lang="zh-TW" altLang="en-US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EB1B784-9200-4D0B-9A88-3A408F1F6C7C}" type="parTrans" cxnId="{92DC977B-0555-44CC-96F2-36EFCFDE31EE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A3032D-039A-46B0-8990-9B0D23862753}" type="sibTrans" cxnId="{92DC977B-0555-44CC-96F2-36EFCFDE31EE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0644386-23E9-40FC-9385-AFA8748C1BB5}">
      <dgm:prSet phldrT="[文字]" custT="1"/>
      <dgm:spPr/>
      <dgm:t>
        <a:bodyPr/>
        <a:lstStyle/>
        <a:p>
          <a:r>
            <a:rPr lang="en-US" altLang="zh-TW" sz="3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1476</a:t>
          </a:r>
          <a:endParaRPr lang="zh-TW" altLang="en-US" sz="3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A23C87-D780-40EB-B46A-65D0D3D98EC9}" type="parTrans" cxnId="{D63DF391-E654-4F63-A92A-74D9FAD2ED67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ACD54BA-4D4B-4932-B4A9-6252CFD27438}" type="sibTrans" cxnId="{D63DF391-E654-4F63-A92A-74D9FAD2ED67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70E3B87-4DF7-4C44-A5B6-67B42E56B699}">
      <dgm:prSet phldrT="[文字]" custT="1"/>
      <dgm:spPr/>
      <dgm:t>
        <a:bodyPr/>
        <a:lstStyle/>
        <a:p>
          <a:r>
            <a: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returned to London and established a press at Westminster</a:t>
          </a:r>
          <a:endParaRPr lang="zh-TW" altLang="en-US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E843308-0350-4A56-8078-2424BB0570A7}" type="parTrans" cxnId="{52131D08-4124-4A98-81DA-D159255D68CB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92D8399-5FE5-47C1-96A6-3824993CB892}" type="sibTrans" cxnId="{52131D08-4124-4A98-81DA-D159255D68CB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1D256D2-D129-4761-8D03-291E6B85A396}">
      <dgm:prSet phldrT="[文字]"/>
      <dgm:spPr/>
      <dgm:t>
        <a:bodyPr/>
        <a:lstStyle/>
        <a:p>
          <a:r>
            <a:rPr lang="en-US" altLang="zh-TW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1477</a:t>
          </a:r>
          <a:endParaRPr lang="zh-TW" alt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9C055AA-3672-445C-ABFF-2A5C38E46108}" type="parTrans" cxnId="{78C837BA-5AC9-439D-9D24-C3B53D312A9C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C822DEE-8871-4CD2-9EF6-0C83E629EE80}" type="sibTrans" cxnId="{78C837BA-5AC9-439D-9D24-C3B53D312A9C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14849B-7FA1-48A9-A72C-7E1A358AA864}">
      <dgm:prSet phldrT="[文字]" custT="1"/>
      <dgm:spPr/>
      <dgm:t>
        <a:bodyPr/>
        <a:lstStyle/>
        <a:p>
          <a:r>
            <a:rPr lang="en-US" altLang="zh-TW" sz="2800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the1</a:t>
          </a:r>
          <a:r>
            <a:rPr lang="en-US" altLang="zh-TW" sz="2800" baseline="30000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st</a:t>
          </a:r>
          <a:r>
            <a:rPr lang="en-US" altLang="zh-TW" sz="2800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press in England</a:t>
          </a:r>
          <a:endParaRPr lang="zh-TW" altLang="en-US" sz="2800" dirty="0">
            <a:solidFill>
              <a:srgbClr val="6633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7D8C88C-AE8F-4CAC-B2C4-434E433A225A}" type="sibTrans" cxnId="{161EDE47-16D3-4ABD-8BF5-B7B9AFB13C4A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5E1A75-0AF8-4AA3-9164-9B1ABB485C7F}" type="parTrans" cxnId="{161EDE47-16D3-4ABD-8BF5-B7B9AFB13C4A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E3AB065-72E1-4EAD-86B3-B1CF61D68DD4}">
      <dgm:prSet phldrT="[文字]" custT="1"/>
      <dgm:spPr/>
      <dgm:t>
        <a:bodyPr/>
        <a:lstStyle/>
        <a:p>
          <a:r>
            <a:rPr lang="en-US" altLang="zh-TW" sz="2800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The 1</a:t>
          </a:r>
          <a:r>
            <a:rPr lang="en-US" altLang="zh-TW" sz="2800" baseline="30000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st</a:t>
          </a:r>
          <a:r>
            <a:rPr lang="en-US" altLang="zh-TW" sz="2800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book printed in English</a:t>
          </a:r>
          <a:endParaRPr lang="zh-TW" altLang="en-US" sz="2800" dirty="0">
            <a:solidFill>
              <a:srgbClr val="6633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99956FE-3B15-427A-8BAE-8B1A958AD5E5}" type="sibTrans" cxnId="{48C18F34-AFB4-4A96-84E0-F53812EEA9C8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092213A-035B-4DC7-BCE4-7F420C9BAE4B}" type="parTrans" cxnId="{48C18F34-AFB4-4A96-84E0-F53812EEA9C8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AD7F6E2-E6C2-4D02-8D91-E0277F5789BA}">
      <dgm:prSet phldrT="[文字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altLang="zh-TW" sz="2800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learnt printing at Cologne</a:t>
          </a:r>
          <a:endParaRPr lang="zh-TW" altLang="en-US" sz="2800" dirty="0" smtClean="0">
            <a:solidFill>
              <a:srgbClr val="6633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033FA47-7500-403F-9214-7A453AFC8E39}" type="sibTrans" cxnId="{220B0FF5-46E3-4830-8080-26D66A9DF924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818E345-4E1B-4AB0-B8C4-DEF9775F7696}" type="parTrans" cxnId="{220B0FF5-46E3-4830-8080-26D66A9DF924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4E6299C-9484-427D-9466-4152FD726F53}">
      <dgm:prSet phldrT="[文字]" custT="1"/>
      <dgm:spPr/>
      <dgm:t>
        <a:bodyPr/>
        <a:lstStyle/>
        <a:p>
          <a:r>
            <a:rPr lang="en-US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The </a:t>
          </a:r>
          <a:r>
            <a:rPr lang="en-US" sz="2400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Dictes</a:t>
          </a:r>
          <a:r>
            <a:rPr lang="en-US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and </a:t>
          </a:r>
          <a:r>
            <a:rPr lang="en-US" sz="2400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Sayinges</a:t>
          </a:r>
          <a:r>
            <a:rPr lang="en-US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of the Philosophers</a:t>
          </a:r>
          <a:endParaRPr lang="zh-TW" altLang="en-US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639A97A-B777-4CC8-A27B-F736DBE1C795}" type="parTrans" cxnId="{0236579D-A3C8-4E39-BE99-0BB42B940D56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3FC56EC-204A-4AE4-93F5-3FD63F2E48A2}" type="sibTrans" cxnId="{0236579D-A3C8-4E39-BE99-0BB42B940D56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030330-3397-48EA-8BF8-A892BC71D171}">
      <dgm:prSet phldrT="[文字]" custT="1"/>
      <dgm:spPr/>
      <dgm:t>
        <a:bodyPr/>
        <a:lstStyle/>
        <a:p>
          <a:r>
            <a:rPr lang="en-US" sz="2800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the 1</a:t>
          </a:r>
          <a:r>
            <a:rPr lang="en-US" sz="2800" baseline="30000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st</a:t>
          </a:r>
          <a:r>
            <a:rPr lang="en-US" sz="2800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book printed in England</a:t>
          </a:r>
          <a:endParaRPr lang="zh-TW" altLang="en-US" sz="2800" dirty="0">
            <a:solidFill>
              <a:srgbClr val="6633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EFB872D-8E61-4B00-A999-21B04B8044CD}" type="parTrans" cxnId="{7F651E57-63E7-4942-8EFC-46E9EB144EDD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D0C1515-F789-47E1-8044-FCCFD8C7AC7D}" type="sibTrans" cxnId="{7F651E57-63E7-4942-8EFC-46E9EB144EDD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D623CC6-FF95-406D-AD82-6D26F7F4882A}">
      <dgm:prSet phldrT="[文字]" custT="1"/>
      <dgm:spPr/>
      <dgm:t>
        <a:bodyPr/>
        <a:lstStyle/>
        <a:p>
          <a:r>
            <a:rPr lang="en-US" sz="2400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Recuyell</a:t>
          </a:r>
          <a:r>
            <a:rPr lang="en-US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of the </a:t>
          </a:r>
          <a:r>
            <a:rPr lang="en-US" sz="2400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Historyes</a:t>
          </a:r>
          <a:r>
            <a:rPr lang="en-US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of </a:t>
          </a:r>
          <a:r>
            <a:rPr lang="en-US" sz="2400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Troye</a:t>
          </a:r>
          <a:endParaRPr lang="zh-TW" altLang="en-US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028E589-F489-41FA-A1A9-018AEE0780C4}" type="parTrans" cxnId="{AA24B660-7EED-4975-AFF0-9D8C8A5F93BE}">
      <dgm:prSet/>
      <dgm:spPr/>
      <dgm:t>
        <a:bodyPr/>
        <a:lstStyle/>
        <a:p>
          <a:endParaRPr lang="zh-TW" altLang="en-US"/>
        </a:p>
      </dgm:t>
    </dgm:pt>
    <dgm:pt modelId="{6415B0FE-BDEC-411F-9FB2-BB75CADA20B9}" type="sibTrans" cxnId="{AA24B660-7EED-4975-AFF0-9D8C8A5F93BE}">
      <dgm:prSet/>
      <dgm:spPr/>
      <dgm:t>
        <a:bodyPr/>
        <a:lstStyle/>
        <a:p>
          <a:endParaRPr lang="zh-TW" altLang="en-US"/>
        </a:p>
      </dgm:t>
    </dgm:pt>
    <dgm:pt modelId="{B5F3978E-7C98-4A7E-8791-0133548DCDF5}" type="pres">
      <dgm:prSet presAssocID="{B63F0D1B-9EF4-4383-84E8-5F79E7DEFC2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zh-TW" altLang="en-US"/>
        </a:p>
      </dgm:t>
    </dgm:pt>
    <dgm:pt modelId="{2957AF94-FDF4-4323-91C5-BED5EDDFF19B}" type="pres">
      <dgm:prSet presAssocID="{E4557B3A-2E60-49D2-BEF1-245ECADDAB88}" presName="composite" presStyleCnt="0"/>
      <dgm:spPr/>
    </dgm:pt>
    <dgm:pt modelId="{773B3BC0-91A7-4DD2-B8A5-AF24B99C90CB}" type="pres">
      <dgm:prSet presAssocID="{E4557B3A-2E60-49D2-BEF1-245ECADDAB88}" presName="FirstChild" presStyleLbl="revTx" presStyleIdx="0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C7B72D1-DDFB-4A90-8CCF-B9CA3CA804D7}" type="pres">
      <dgm:prSet presAssocID="{E4557B3A-2E60-49D2-BEF1-245ECADDAB88}" presName="Parent" presStyleLbl="alignNode1" presStyleIdx="0" presStyleCnt="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0AC22B3-F12F-479F-BDA0-B9595BEB3F04}" type="pres">
      <dgm:prSet presAssocID="{E4557B3A-2E60-49D2-BEF1-245ECADDAB88}" presName="Accent" presStyleLbl="parChTrans1D1" presStyleIdx="0" presStyleCnt="4"/>
      <dgm:spPr/>
    </dgm:pt>
    <dgm:pt modelId="{D16B2BF1-F931-4079-8C84-DB787482876F}" type="pres">
      <dgm:prSet presAssocID="{E4557B3A-2E60-49D2-BEF1-245ECADDAB88}" presName="Child" presStyleLbl="revTx" presStyleIdx="1" presStyleCnt="8" custScaleY="4694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B770466-A71D-4843-A88A-19AFC09AC8D0}" type="pres">
      <dgm:prSet presAssocID="{E83D8824-D4AB-423F-8BB0-4A62F55E9538}" presName="sibTrans" presStyleCnt="0"/>
      <dgm:spPr/>
    </dgm:pt>
    <dgm:pt modelId="{651FBEC5-A0CB-4BF6-B82A-286C1A65D061}" type="pres">
      <dgm:prSet presAssocID="{DA275E65-542D-4684-B12A-C11DB191DF72}" presName="composite" presStyleCnt="0"/>
      <dgm:spPr/>
    </dgm:pt>
    <dgm:pt modelId="{FE299628-9FBA-4794-AD38-BA39678DD5FC}" type="pres">
      <dgm:prSet presAssocID="{DA275E65-542D-4684-B12A-C11DB191DF72}" presName="FirstChild" presStyleLbl="revTx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8EC3A08-BA3D-48E7-9D16-0AFEA6227A48}" type="pres">
      <dgm:prSet presAssocID="{DA275E65-542D-4684-B12A-C11DB191DF72}" presName="Parent" presStyleLbl="alignNode1" presStyleIdx="1" presStyleCnt="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8350552-D57B-4F93-9D50-6EE2C39BF266}" type="pres">
      <dgm:prSet presAssocID="{DA275E65-542D-4684-B12A-C11DB191DF72}" presName="Accent" presStyleLbl="parChTrans1D1" presStyleIdx="1" presStyleCnt="4"/>
      <dgm:spPr/>
    </dgm:pt>
    <dgm:pt modelId="{34A122AF-79F1-4C40-9F4A-93B9D1F26C51}" type="pres">
      <dgm:prSet presAssocID="{DA275E65-542D-4684-B12A-C11DB191DF72}" presName="Child" presStyleLbl="revTx" presStyleIdx="3" presStyleCnt="8" custScaleY="6862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D140572-8BD8-4E1D-9EA9-6968932BC5A1}" type="pres">
      <dgm:prSet presAssocID="{26D34E4E-05FD-460B-85CA-D1FFC1E5A3D1}" presName="sibTrans" presStyleCnt="0"/>
      <dgm:spPr/>
    </dgm:pt>
    <dgm:pt modelId="{7D9B8AF3-A0A5-44FE-BF35-F514FE9115B7}" type="pres">
      <dgm:prSet presAssocID="{70644386-23E9-40FC-9385-AFA8748C1BB5}" presName="composite" presStyleCnt="0"/>
      <dgm:spPr/>
    </dgm:pt>
    <dgm:pt modelId="{7E0AA05D-E370-4C78-A928-2BBA5D6A2A72}" type="pres">
      <dgm:prSet presAssocID="{70644386-23E9-40FC-9385-AFA8748C1BB5}" presName="FirstChild" presStyleLbl="revTx" presStyleIdx="4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2C4EBEF-47DC-408C-AEF7-3C1F50805490}" type="pres">
      <dgm:prSet presAssocID="{70644386-23E9-40FC-9385-AFA8748C1BB5}" presName="Parent" presStyleLbl="alignNode1" presStyleIdx="2" presStyleCnt="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398ECE1-AFB0-4404-BA04-CCB5BF2F3757}" type="pres">
      <dgm:prSet presAssocID="{70644386-23E9-40FC-9385-AFA8748C1BB5}" presName="Accent" presStyleLbl="parChTrans1D1" presStyleIdx="2" presStyleCnt="4"/>
      <dgm:spPr/>
    </dgm:pt>
    <dgm:pt modelId="{D0F0ADC2-534F-4F30-949C-F83C3E5BD525}" type="pres">
      <dgm:prSet presAssocID="{70644386-23E9-40FC-9385-AFA8748C1BB5}" presName="Child" presStyleLbl="revTx" presStyleIdx="5" presStyleCnt="8" custScaleY="4191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BBA515E-8B81-4221-BE6F-71C2F875839E}" type="pres">
      <dgm:prSet presAssocID="{0ACD54BA-4D4B-4932-B4A9-6252CFD27438}" presName="sibTrans" presStyleCnt="0"/>
      <dgm:spPr/>
    </dgm:pt>
    <dgm:pt modelId="{C8B7ED74-0178-4E23-958F-A8B783EA6D7E}" type="pres">
      <dgm:prSet presAssocID="{01D256D2-D129-4761-8D03-291E6B85A396}" presName="composite" presStyleCnt="0"/>
      <dgm:spPr/>
    </dgm:pt>
    <dgm:pt modelId="{AAC2B170-960C-4515-8EA0-4044625E27D2}" type="pres">
      <dgm:prSet presAssocID="{01D256D2-D129-4761-8D03-291E6B85A396}" presName="FirstChild" presStyleLbl="revTx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2AC2798-E784-4AFD-A60C-AB32EB2FE608}" type="pres">
      <dgm:prSet presAssocID="{01D256D2-D129-4761-8D03-291E6B85A396}" presName="Parent" presStyleLbl="alignNode1" presStyleIdx="3" presStyleCnt="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71743E2-6289-4AAE-B77A-2EA44F373024}" type="pres">
      <dgm:prSet presAssocID="{01D256D2-D129-4761-8D03-291E6B85A396}" presName="Accent" presStyleLbl="parChTrans1D1" presStyleIdx="3" presStyleCnt="4"/>
      <dgm:spPr/>
    </dgm:pt>
    <dgm:pt modelId="{C11A709C-A953-4F98-85CA-5FDC1D55686E}" type="pres">
      <dgm:prSet presAssocID="{01D256D2-D129-4761-8D03-291E6B85A396}" presName="Child" presStyleLbl="revTx" presStyleIdx="7" presStyleCnt="8" custScaleY="576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F34EB3C6-B66E-4C0F-8AFC-64F5C1D87317}" type="presOf" srcId="{AAD7F6E2-E6C2-4D02-8D91-E0277F5789BA}" destId="{773B3BC0-91A7-4DD2-B8A5-AF24B99C90CB}" srcOrd="0" destOrd="0" presId="urn:microsoft.com/office/officeart/2011/layout/TabList"/>
    <dgm:cxn modelId="{F7235131-9BE2-48F8-B7C4-5F4695B54D37}" type="presOf" srcId="{05F03A58-BBA7-431D-89E3-9A6985842297}" destId="{34A122AF-79F1-4C40-9F4A-93B9D1F26C51}" srcOrd="0" destOrd="0" presId="urn:microsoft.com/office/officeart/2011/layout/TabList"/>
    <dgm:cxn modelId="{E9C7DAE7-0AF6-4C02-9EF1-0CB3F9FB6A5B}" type="presOf" srcId="{70644386-23E9-40FC-9385-AFA8748C1BB5}" destId="{22C4EBEF-47DC-408C-AEF7-3C1F50805490}" srcOrd="0" destOrd="0" presId="urn:microsoft.com/office/officeart/2011/layout/TabList"/>
    <dgm:cxn modelId="{BE5A793A-9A95-4724-BF40-D9933E12B547}" type="presOf" srcId="{6267E5EC-25DF-4832-952C-8E91A672D16D}" destId="{D16B2BF1-F931-4079-8C84-DB787482876F}" srcOrd="0" destOrd="0" presId="urn:microsoft.com/office/officeart/2011/layout/TabList"/>
    <dgm:cxn modelId="{5540E0A5-A7BC-4D77-81B2-A34625F28CEF}" type="presOf" srcId="{E4E6299C-9484-427D-9466-4152FD726F53}" destId="{C11A709C-A953-4F98-85CA-5FDC1D55686E}" srcOrd="0" destOrd="0" presId="urn:microsoft.com/office/officeart/2011/layout/TabList"/>
    <dgm:cxn modelId="{21789352-4DD3-4A14-97C2-FFEDBB00D030}" type="presOf" srcId="{4D623CC6-FF95-406D-AD82-6D26F7F4882A}" destId="{34A122AF-79F1-4C40-9F4A-93B9D1F26C51}" srcOrd="0" destOrd="1" presId="urn:microsoft.com/office/officeart/2011/layout/TabList"/>
    <dgm:cxn modelId="{A7D5CE05-1D34-41FA-8093-2191AC001DB4}" type="presOf" srcId="{01D256D2-D129-4761-8D03-291E6B85A396}" destId="{A2AC2798-E784-4AFD-A60C-AB32EB2FE608}" srcOrd="0" destOrd="0" presId="urn:microsoft.com/office/officeart/2011/layout/TabList"/>
    <dgm:cxn modelId="{8AF1E1DA-C637-473B-84A4-6F522627FD13}" type="presOf" srcId="{26030330-3397-48EA-8BF8-A892BC71D171}" destId="{AAC2B170-960C-4515-8EA0-4044625E27D2}" srcOrd="0" destOrd="0" presId="urn:microsoft.com/office/officeart/2011/layout/TabList"/>
    <dgm:cxn modelId="{48C18F34-AFB4-4A96-84E0-F53812EEA9C8}" srcId="{DA275E65-542D-4684-B12A-C11DB191DF72}" destId="{CE3AB065-72E1-4EAD-86B3-B1CF61D68DD4}" srcOrd="0" destOrd="0" parTransId="{F092213A-035B-4DC7-BCE4-7F420C9BAE4B}" sibTransId="{199956FE-3B15-427A-8BAE-8B1A958AD5E5}"/>
    <dgm:cxn modelId="{78C837BA-5AC9-439D-9D24-C3B53D312A9C}" srcId="{B63F0D1B-9EF4-4383-84E8-5F79E7DEFC26}" destId="{01D256D2-D129-4761-8D03-291E6B85A396}" srcOrd="3" destOrd="0" parTransId="{A9C055AA-3672-445C-ABFF-2A5C38E46108}" sibTransId="{DC822DEE-8871-4CD2-9EF6-0C83E629EE80}"/>
    <dgm:cxn modelId="{7F651E57-63E7-4942-8EFC-46E9EB144EDD}" srcId="{01D256D2-D129-4761-8D03-291E6B85A396}" destId="{26030330-3397-48EA-8BF8-A892BC71D171}" srcOrd="0" destOrd="0" parTransId="{EEFB872D-8E61-4B00-A999-21B04B8044CD}" sibTransId="{AD0C1515-F789-47E1-8044-FCCFD8C7AC7D}"/>
    <dgm:cxn modelId="{52131D08-4124-4A98-81DA-D159255D68CB}" srcId="{70644386-23E9-40FC-9385-AFA8748C1BB5}" destId="{E70E3B87-4DF7-4C44-A5B6-67B42E56B699}" srcOrd="1" destOrd="0" parTransId="{FE843308-0350-4A56-8078-2424BB0570A7}" sibTransId="{292D8399-5FE5-47C1-96A6-3824993CB892}"/>
    <dgm:cxn modelId="{CF0AF9E3-D46D-4213-98E8-538590D35567}" type="presOf" srcId="{E4557B3A-2E60-49D2-BEF1-245ECADDAB88}" destId="{5C7B72D1-DDFB-4A90-8CCF-B9CA3CA804D7}" srcOrd="0" destOrd="0" presId="urn:microsoft.com/office/officeart/2011/layout/TabList"/>
    <dgm:cxn modelId="{D63DF391-E654-4F63-A92A-74D9FAD2ED67}" srcId="{B63F0D1B-9EF4-4383-84E8-5F79E7DEFC26}" destId="{70644386-23E9-40FC-9385-AFA8748C1BB5}" srcOrd="2" destOrd="0" parTransId="{FFA23C87-D780-40EB-B46A-65D0D3D98EC9}" sibTransId="{0ACD54BA-4D4B-4932-B4A9-6252CFD27438}"/>
    <dgm:cxn modelId="{161EDE47-16D3-4ABD-8BF5-B7B9AFB13C4A}" srcId="{70644386-23E9-40FC-9385-AFA8748C1BB5}" destId="{B214849B-7FA1-48A9-A72C-7E1A358AA864}" srcOrd="0" destOrd="0" parTransId="{BE5E1A75-0AF8-4AA3-9164-9B1ABB485C7F}" sibTransId="{97D8C88C-AE8F-4CAC-B2C4-434E433A225A}"/>
    <dgm:cxn modelId="{A52CEBC1-8D31-4361-BA98-DC727B4B513C}" srcId="{E4557B3A-2E60-49D2-BEF1-245ECADDAB88}" destId="{6267E5EC-25DF-4832-952C-8E91A672D16D}" srcOrd="1" destOrd="0" parTransId="{936AD472-1A83-4E0A-9555-86DA16FD825D}" sibTransId="{1960F006-9A2B-4342-AF01-B82579338D36}"/>
    <dgm:cxn modelId="{CEB2B55A-B47F-4C60-89D7-B08BDEEC0A10}" type="presOf" srcId="{DA275E65-542D-4684-B12A-C11DB191DF72}" destId="{38EC3A08-BA3D-48E7-9D16-0AFEA6227A48}" srcOrd="0" destOrd="0" presId="urn:microsoft.com/office/officeart/2011/layout/TabList"/>
    <dgm:cxn modelId="{33EF88B6-CE2B-4AA3-9762-13083DD3CA7D}" srcId="{B63F0D1B-9EF4-4383-84E8-5F79E7DEFC26}" destId="{E4557B3A-2E60-49D2-BEF1-245ECADDAB88}" srcOrd="0" destOrd="0" parTransId="{74F8A9D0-557E-411B-928B-720BED7D7FBD}" sibTransId="{E83D8824-D4AB-423F-8BB0-4A62F55E9538}"/>
    <dgm:cxn modelId="{67D14542-9C29-4A85-9009-E46FCBDB972F}" srcId="{B63F0D1B-9EF4-4383-84E8-5F79E7DEFC26}" destId="{DA275E65-542D-4684-B12A-C11DB191DF72}" srcOrd="1" destOrd="0" parTransId="{30ECA690-DEAD-4439-8C01-084E490F0B02}" sibTransId="{26D34E4E-05FD-460B-85CA-D1FFC1E5A3D1}"/>
    <dgm:cxn modelId="{C3E2376E-E292-4755-BD68-6CBE91B1D544}" type="presOf" srcId="{B63F0D1B-9EF4-4383-84E8-5F79E7DEFC26}" destId="{B5F3978E-7C98-4A7E-8791-0133548DCDF5}" srcOrd="0" destOrd="0" presId="urn:microsoft.com/office/officeart/2011/layout/TabList"/>
    <dgm:cxn modelId="{CB69063A-BFE7-45BD-B8FC-57E9F06EC1BA}" type="presOf" srcId="{B214849B-7FA1-48A9-A72C-7E1A358AA864}" destId="{7E0AA05D-E370-4C78-A928-2BBA5D6A2A72}" srcOrd="0" destOrd="0" presId="urn:microsoft.com/office/officeart/2011/layout/TabList"/>
    <dgm:cxn modelId="{92DC977B-0555-44CC-96F2-36EFCFDE31EE}" srcId="{DA275E65-542D-4684-B12A-C11DB191DF72}" destId="{05F03A58-BBA7-431D-89E3-9A6985842297}" srcOrd="1" destOrd="0" parTransId="{4EB1B784-9200-4D0B-9A88-3A408F1F6C7C}" sibTransId="{F8A3032D-039A-46B0-8990-9B0D23862753}"/>
    <dgm:cxn modelId="{2E7631FA-7FE2-472A-A901-AD38A1CE725C}" type="presOf" srcId="{CE3AB065-72E1-4EAD-86B3-B1CF61D68DD4}" destId="{FE299628-9FBA-4794-AD38-BA39678DD5FC}" srcOrd="0" destOrd="0" presId="urn:microsoft.com/office/officeart/2011/layout/TabList"/>
    <dgm:cxn modelId="{220B0FF5-46E3-4830-8080-26D66A9DF924}" srcId="{E4557B3A-2E60-49D2-BEF1-245ECADDAB88}" destId="{AAD7F6E2-E6C2-4D02-8D91-E0277F5789BA}" srcOrd="0" destOrd="0" parTransId="{B818E345-4E1B-4AB0-B8C4-DEF9775F7696}" sibTransId="{F033FA47-7500-403F-9214-7A453AFC8E39}"/>
    <dgm:cxn modelId="{0236579D-A3C8-4E39-BE99-0BB42B940D56}" srcId="{01D256D2-D129-4761-8D03-291E6B85A396}" destId="{E4E6299C-9484-427D-9466-4152FD726F53}" srcOrd="1" destOrd="0" parTransId="{4639A97A-B777-4CC8-A27B-F736DBE1C795}" sibTransId="{E3FC56EC-204A-4AE4-93F5-3FD63F2E48A2}"/>
    <dgm:cxn modelId="{2C007312-D223-405F-BA4F-27512E3E966F}" type="presOf" srcId="{E70E3B87-4DF7-4C44-A5B6-67B42E56B699}" destId="{D0F0ADC2-534F-4F30-949C-F83C3E5BD525}" srcOrd="0" destOrd="0" presId="urn:microsoft.com/office/officeart/2011/layout/TabList"/>
    <dgm:cxn modelId="{AA24B660-7EED-4975-AFF0-9D8C8A5F93BE}" srcId="{DA275E65-542D-4684-B12A-C11DB191DF72}" destId="{4D623CC6-FF95-406D-AD82-6D26F7F4882A}" srcOrd="2" destOrd="0" parTransId="{A028E589-F489-41FA-A1A9-018AEE0780C4}" sibTransId="{6415B0FE-BDEC-411F-9FB2-BB75CADA20B9}"/>
    <dgm:cxn modelId="{03FC471F-4579-4AC9-BF3C-8B9A80B672B3}" type="presParOf" srcId="{B5F3978E-7C98-4A7E-8791-0133548DCDF5}" destId="{2957AF94-FDF4-4323-91C5-BED5EDDFF19B}" srcOrd="0" destOrd="0" presId="urn:microsoft.com/office/officeart/2011/layout/TabList"/>
    <dgm:cxn modelId="{BA0900A7-3FCD-4136-AF8B-8E89382524CF}" type="presParOf" srcId="{2957AF94-FDF4-4323-91C5-BED5EDDFF19B}" destId="{773B3BC0-91A7-4DD2-B8A5-AF24B99C90CB}" srcOrd="0" destOrd="0" presId="urn:microsoft.com/office/officeart/2011/layout/TabList"/>
    <dgm:cxn modelId="{C040314C-A25B-4583-A9C2-B95FF9C1FDD9}" type="presParOf" srcId="{2957AF94-FDF4-4323-91C5-BED5EDDFF19B}" destId="{5C7B72D1-DDFB-4A90-8CCF-B9CA3CA804D7}" srcOrd="1" destOrd="0" presId="urn:microsoft.com/office/officeart/2011/layout/TabList"/>
    <dgm:cxn modelId="{1E740704-C57C-4107-A437-CD0042966390}" type="presParOf" srcId="{2957AF94-FDF4-4323-91C5-BED5EDDFF19B}" destId="{A0AC22B3-F12F-479F-BDA0-B9595BEB3F04}" srcOrd="2" destOrd="0" presId="urn:microsoft.com/office/officeart/2011/layout/TabList"/>
    <dgm:cxn modelId="{1B65F116-F0D7-46B3-AA9B-9125779CCDF1}" type="presParOf" srcId="{B5F3978E-7C98-4A7E-8791-0133548DCDF5}" destId="{D16B2BF1-F931-4079-8C84-DB787482876F}" srcOrd="1" destOrd="0" presId="urn:microsoft.com/office/officeart/2011/layout/TabList"/>
    <dgm:cxn modelId="{3215858F-D9CE-491F-A9C3-1D821701DB75}" type="presParOf" srcId="{B5F3978E-7C98-4A7E-8791-0133548DCDF5}" destId="{4B770466-A71D-4843-A88A-19AFC09AC8D0}" srcOrd="2" destOrd="0" presId="urn:microsoft.com/office/officeart/2011/layout/TabList"/>
    <dgm:cxn modelId="{FC103C5E-678B-41CC-A7D3-1DB0ACD1E722}" type="presParOf" srcId="{B5F3978E-7C98-4A7E-8791-0133548DCDF5}" destId="{651FBEC5-A0CB-4BF6-B82A-286C1A65D061}" srcOrd="3" destOrd="0" presId="urn:microsoft.com/office/officeart/2011/layout/TabList"/>
    <dgm:cxn modelId="{C4AFD168-32C0-477C-BAFD-7F0BA44108E3}" type="presParOf" srcId="{651FBEC5-A0CB-4BF6-B82A-286C1A65D061}" destId="{FE299628-9FBA-4794-AD38-BA39678DD5FC}" srcOrd="0" destOrd="0" presId="urn:microsoft.com/office/officeart/2011/layout/TabList"/>
    <dgm:cxn modelId="{F9E41550-71AE-4CB6-BF85-0ADCF3FDEE99}" type="presParOf" srcId="{651FBEC5-A0CB-4BF6-B82A-286C1A65D061}" destId="{38EC3A08-BA3D-48E7-9D16-0AFEA6227A48}" srcOrd="1" destOrd="0" presId="urn:microsoft.com/office/officeart/2011/layout/TabList"/>
    <dgm:cxn modelId="{6EE48688-1C47-45FC-A7A3-990210B64ACE}" type="presParOf" srcId="{651FBEC5-A0CB-4BF6-B82A-286C1A65D061}" destId="{58350552-D57B-4F93-9D50-6EE2C39BF266}" srcOrd="2" destOrd="0" presId="urn:microsoft.com/office/officeart/2011/layout/TabList"/>
    <dgm:cxn modelId="{81308CDA-F5E4-4F20-81FB-6CD56E35A457}" type="presParOf" srcId="{B5F3978E-7C98-4A7E-8791-0133548DCDF5}" destId="{34A122AF-79F1-4C40-9F4A-93B9D1F26C51}" srcOrd="4" destOrd="0" presId="urn:microsoft.com/office/officeart/2011/layout/TabList"/>
    <dgm:cxn modelId="{A51B1F5E-E2C6-433A-ADD7-D99562EB60A0}" type="presParOf" srcId="{B5F3978E-7C98-4A7E-8791-0133548DCDF5}" destId="{FD140572-8BD8-4E1D-9EA9-6968932BC5A1}" srcOrd="5" destOrd="0" presId="urn:microsoft.com/office/officeart/2011/layout/TabList"/>
    <dgm:cxn modelId="{812AEA8D-D627-4393-B74F-1F6309F31540}" type="presParOf" srcId="{B5F3978E-7C98-4A7E-8791-0133548DCDF5}" destId="{7D9B8AF3-A0A5-44FE-BF35-F514FE9115B7}" srcOrd="6" destOrd="0" presId="urn:microsoft.com/office/officeart/2011/layout/TabList"/>
    <dgm:cxn modelId="{CCBFBEAC-3E50-4FD0-B303-02C8CEC9E3AE}" type="presParOf" srcId="{7D9B8AF3-A0A5-44FE-BF35-F514FE9115B7}" destId="{7E0AA05D-E370-4C78-A928-2BBA5D6A2A72}" srcOrd="0" destOrd="0" presId="urn:microsoft.com/office/officeart/2011/layout/TabList"/>
    <dgm:cxn modelId="{32C0318D-C21B-435A-9895-122294B2E4CB}" type="presParOf" srcId="{7D9B8AF3-A0A5-44FE-BF35-F514FE9115B7}" destId="{22C4EBEF-47DC-408C-AEF7-3C1F50805490}" srcOrd="1" destOrd="0" presId="urn:microsoft.com/office/officeart/2011/layout/TabList"/>
    <dgm:cxn modelId="{C7B535AB-DC3E-4201-B970-35F21E0AB117}" type="presParOf" srcId="{7D9B8AF3-A0A5-44FE-BF35-F514FE9115B7}" destId="{4398ECE1-AFB0-4404-BA04-CCB5BF2F3757}" srcOrd="2" destOrd="0" presId="urn:microsoft.com/office/officeart/2011/layout/TabList"/>
    <dgm:cxn modelId="{AD9B8F9A-56E7-400B-B921-85BC0D0E5988}" type="presParOf" srcId="{B5F3978E-7C98-4A7E-8791-0133548DCDF5}" destId="{D0F0ADC2-534F-4F30-949C-F83C3E5BD525}" srcOrd="7" destOrd="0" presId="urn:microsoft.com/office/officeart/2011/layout/TabList"/>
    <dgm:cxn modelId="{B4C83E37-DDDE-4CE6-9B7A-188B3E837091}" type="presParOf" srcId="{B5F3978E-7C98-4A7E-8791-0133548DCDF5}" destId="{7BBA515E-8B81-4221-BE6F-71C2F875839E}" srcOrd="8" destOrd="0" presId="urn:microsoft.com/office/officeart/2011/layout/TabList"/>
    <dgm:cxn modelId="{469BBD89-8CC6-4B68-BB95-10D64F9E90F1}" type="presParOf" srcId="{B5F3978E-7C98-4A7E-8791-0133548DCDF5}" destId="{C8B7ED74-0178-4E23-958F-A8B783EA6D7E}" srcOrd="9" destOrd="0" presId="urn:microsoft.com/office/officeart/2011/layout/TabList"/>
    <dgm:cxn modelId="{4F800A50-80D2-431A-B704-8EEFDDA5D1E7}" type="presParOf" srcId="{C8B7ED74-0178-4E23-958F-A8B783EA6D7E}" destId="{AAC2B170-960C-4515-8EA0-4044625E27D2}" srcOrd="0" destOrd="0" presId="urn:microsoft.com/office/officeart/2011/layout/TabList"/>
    <dgm:cxn modelId="{DDFFE75E-6B99-46C2-A017-F353898C7BD1}" type="presParOf" srcId="{C8B7ED74-0178-4E23-958F-A8B783EA6D7E}" destId="{A2AC2798-E784-4AFD-A60C-AB32EB2FE608}" srcOrd="1" destOrd="0" presId="urn:microsoft.com/office/officeart/2011/layout/TabList"/>
    <dgm:cxn modelId="{5A887A4A-7407-4D66-970F-881B6A1D6046}" type="presParOf" srcId="{C8B7ED74-0178-4E23-958F-A8B783EA6D7E}" destId="{671743E2-6289-4AAE-B77A-2EA44F373024}" srcOrd="2" destOrd="0" presId="urn:microsoft.com/office/officeart/2011/layout/TabList"/>
    <dgm:cxn modelId="{2909698F-8C5D-4FAD-BE05-ACAE30BEFD73}" type="presParOf" srcId="{B5F3978E-7C98-4A7E-8791-0133548DCDF5}" destId="{C11A709C-A953-4F98-85CA-5FDC1D55686E}" srcOrd="10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41FCC5F-A3F0-4A4A-9604-578078554AEF}" type="doc">
      <dgm:prSet loTypeId="urn:microsoft.com/office/officeart/2005/8/layout/default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EF3B2BC4-6A9A-421E-AC32-3DDD0A3723B6}">
      <dgm:prSet phldrT="[文字]"/>
      <dgm:spPr>
        <a:ln w="57150">
          <a:solidFill>
            <a:schemeClr val="bg1"/>
          </a:solidFill>
        </a:ln>
      </dgm:spPr>
      <dgm:t>
        <a:bodyPr/>
        <a:lstStyle/>
        <a:p>
          <a:r>
            <a:rPr lang="en-US" altLang="zh-TW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For love of vernacular lit.?</a:t>
          </a:r>
          <a:endParaRPr lang="zh-TW" alt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045023-3B03-4357-92DD-256C60380F2C}" type="parTrans" cxnId="{7813ECC3-6235-42A3-9789-7D3D471F726C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4078E18-BF9F-4368-99C3-C232AD81647F}" type="sibTrans" cxnId="{7813ECC3-6235-42A3-9789-7D3D471F726C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9DEE5A-8081-4CAF-898D-D1F24B91F337}">
      <dgm:prSet phldrT="[文字]"/>
      <dgm:spPr>
        <a:ln w="57150">
          <a:solidFill>
            <a:schemeClr val="bg1"/>
          </a:solidFill>
        </a:ln>
      </dgm:spPr>
      <dgm:t>
        <a:bodyPr/>
        <a:lstStyle/>
        <a:p>
          <a:r>
            <a:rPr lang="en-US" altLang="zh-TW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For national pride?</a:t>
          </a:r>
          <a:endParaRPr lang="zh-TW" alt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0C01CE-C480-4EF6-9974-97DEBDBDC2A9}" type="parTrans" cxnId="{97F5BB91-0CA6-4C25-83E9-58E73DBFF98D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CF98A8A-0960-4BA6-AD56-A8A8E1D7508E}" type="sibTrans" cxnId="{97F5BB91-0CA6-4C25-83E9-58E73DBFF98D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C4B1E28-3A2D-4E2D-82C1-5E3EE0F154D2}">
      <dgm:prSet phldrT="[文字]"/>
      <dgm:spPr>
        <a:ln w="57150">
          <a:solidFill>
            <a:schemeClr val="bg1"/>
          </a:solidFill>
        </a:ln>
      </dgm:spPr>
      <dgm:t>
        <a:bodyPr/>
        <a:lstStyle/>
        <a:p>
          <a:r>
            <a:rPr lang="en-US" altLang="zh-TW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For his English patrons?</a:t>
          </a:r>
          <a:endParaRPr lang="zh-TW" alt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18E5D2-5527-47D9-8300-F39F0E250837}" type="parTrans" cxnId="{9307ED24-0CF1-46FA-AAD9-1E26510BF64C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0AA9CD-EBF1-46CD-AEE3-D69A6883F218}" type="sibTrans" cxnId="{9307ED24-0CF1-46FA-AAD9-1E26510BF64C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AE1F9D-3C2F-485D-B65D-8DE41F6871C9}">
      <dgm:prSet phldrT="[文字]"/>
      <dgm:spPr>
        <a:ln w="57150">
          <a:solidFill>
            <a:schemeClr val="bg1"/>
          </a:solidFill>
        </a:ln>
      </dgm:spPr>
      <dgm:t>
        <a:bodyPr/>
        <a:lstStyle/>
        <a:p>
          <a:r>
            <a:rPr lang="en-US" altLang="zh-TW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To correct English language? </a:t>
          </a:r>
          <a:endParaRPr lang="zh-TW" alt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31EBED2-834B-49E9-A9F8-16F92CC9C451}" type="parTrans" cxnId="{2317442C-5648-4F7E-80D4-33DC9100BFB8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52E432-4AD0-470F-9D97-BB74A45839B2}" type="sibTrans" cxnId="{2317442C-5648-4F7E-80D4-33DC9100BFB8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F153537-186A-404B-86A4-3F0D48213F1B}">
      <dgm:prSet phldrT="[文字]"/>
      <dgm:spPr>
        <a:ln w="57150">
          <a:solidFill>
            <a:schemeClr val="bg1"/>
          </a:solidFill>
        </a:ln>
      </dgm:spPr>
      <dgm:t>
        <a:bodyPr/>
        <a:lstStyle/>
        <a:p>
          <a:r>
            <a:rPr lang="en-US" altLang="zh-TW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For </a:t>
          </a:r>
          <a:r>
            <a:rPr lang="en-US" altLang="zh-TW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money</a:t>
          </a:r>
          <a:r>
            <a:rPr lang="en-US" altLang="zh-TW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?</a:t>
          </a:r>
          <a:endParaRPr lang="zh-TW" alt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68D66B2-84F8-473E-8AF4-0850EA66C9CF}" type="parTrans" cxnId="{708CF825-9C3B-41B4-83CE-5FCB101614AE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3210BF-91EB-4611-A2D5-04F50618206A}" type="sibTrans" cxnId="{708CF825-9C3B-41B4-83CE-5FCB101614AE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A6F2A3-6139-4261-BE2F-FE227BB42BAA}" type="pres">
      <dgm:prSet presAssocID="{F41FCC5F-A3F0-4A4A-9604-578078554AE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64FB9FC3-A98F-48F8-B94B-CA6DD65B6274}" type="pres">
      <dgm:prSet presAssocID="{EF3B2BC4-6A9A-421E-AC32-3DDD0A3723B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46EB907-CF09-413C-8185-6B9A5424D508}" type="pres">
      <dgm:prSet presAssocID="{B4078E18-BF9F-4368-99C3-C232AD81647F}" presName="sibTrans" presStyleCnt="0"/>
      <dgm:spPr/>
    </dgm:pt>
    <dgm:pt modelId="{4E80E630-DF3A-41B9-B7AE-B250793FCAC8}" type="pres">
      <dgm:prSet presAssocID="{909DEE5A-8081-4CAF-898D-D1F24B91F33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7923C48-74AC-439D-B3A2-4EB95420B25D}" type="pres">
      <dgm:prSet presAssocID="{ECF98A8A-0960-4BA6-AD56-A8A8E1D7508E}" presName="sibTrans" presStyleCnt="0"/>
      <dgm:spPr/>
    </dgm:pt>
    <dgm:pt modelId="{F7ABC474-9785-478D-9CC8-0F6C3DFB5312}" type="pres">
      <dgm:prSet presAssocID="{3C4B1E28-3A2D-4E2D-82C1-5E3EE0F154D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6FAA9D7-F2E7-4D0E-A317-81078574F3BC}" type="pres">
      <dgm:prSet presAssocID="{260AA9CD-EBF1-46CD-AEE3-D69A6883F218}" presName="sibTrans" presStyleCnt="0"/>
      <dgm:spPr/>
    </dgm:pt>
    <dgm:pt modelId="{344B505D-7965-4B91-95A1-97ECBC9C8839}" type="pres">
      <dgm:prSet presAssocID="{65AE1F9D-3C2F-485D-B65D-8DE41F6871C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535742C-A552-4E86-B37A-1CF8B24EE7A8}" type="pres">
      <dgm:prSet presAssocID="{6552E432-4AD0-470F-9D97-BB74A45839B2}" presName="sibTrans" presStyleCnt="0"/>
      <dgm:spPr/>
    </dgm:pt>
    <dgm:pt modelId="{54AF81FC-37EF-48FC-84CB-862F68094CBB}" type="pres">
      <dgm:prSet presAssocID="{AF153537-186A-404B-86A4-3F0D48213F1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7813ECC3-6235-42A3-9789-7D3D471F726C}" srcId="{F41FCC5F-A3F0-4A4A-9604-578078554AEF}" destId="{EF3B2BC4-6A9A-421E-AC32-3DDD0A3723B6}" srcOrd="0" destOrd="0" parTransId="{88045023-3B03-4357-92DD-256C60380F2C}" sibTransId="{B4078E18-BF9F-4368-99C3-C232AD81647F}"/>
    <dgm:cxn modelId="{9307ED24-0CF1-46FA-AAD9-1E26510BF64C}" srcId="{F41FCC5F-A3F0-4A4A-9604-578078554AEF}" destId="{3C4B1E28-3A2D-4E2D-82C1-5E3EE0F154D2}" srcOrd="2" destOrd="0" parTransId="{1218E5D2-5527-47D9-8300-F39F0E250837}" sibTransId="{260AA9CD-EBF1-46CD-AEE3-D69A6883F218}"/>
    <dgm:cxn modelId="{31741870-DED6-4DD4-ACC3-21C3E674C397}" type="presOf" srcId="{65AE1F9D-3C2F-485D-B65D-8DE41F6871C9}" destId="{344B505D-7965-4B91-95A1-97ECBC9C8839}" srcOrd="0" destOrd="0" presId="urn:microsoft.com/office/officeart/2005/8/layout/default"/>
    <dgm:cxn modelId="{CF82F0FA-6DFA-4FC7-9E33-EEA585922408}" type="presOf" srcId="{3C4B1E28-3A2D-4E2D-82C1-5E3EE0F154D2}" destId="{F7ABC474-9785-478D-9CC8-0F6C3DFB5312}" srcOrd="0" destOrd="0" presId="urn:microsoft.com/office/officeart/2005/8/layout/default"/>
    <dgm:cxn modelId="{5EA817B7-E6F5-4BDA-89BC-4C3E9922407F}" type="presOf" srcId="{F41FCC5F-A3F0-4A4A-9604-578078554AEF}" destId="{4AA6F2A3-6139-4261-BE2F-FE227BB42BAA}" srcOrd="0" destOrd="0" presId="urn:microsoft.com/office/officeart/2005/8/layout/default"/>
    <dgm:cxn modelId="{97F5BB91-0CA6-4C25-83E9-58E73DBFF98D}" srcId="{F41FCC5F-A3F0-4A4A-9604-578078554AEF}" destId="{909DEE5A-8081-4CAF-898D-D1F24B91F337}" srcOrd="1" destOrd="0" parTransId="{050C01CE-C480-4EF6-9974-97DEBDBDC2A9}" sibTransId="{ECF98A8A-0960-4BA6-AD56-A8A8E1D7508E}"/>
    <dgm:cxn modelId="{2317442C-5648-4F7E-80D4-33DC9100BFB8}" srcId="{F41FCC5F-A3F0-4A4A-9604-578078554AEF}" destId="{65AE1F9D-3C2F-485D-B65D-8DE41F6871C9}" srcOrd="3" destOrd="0" parTransId="{331EBED2-834B-49E9-A9F8-16F92CC9C451}" sibTransId="{6552E432-4AD0-470F-9D97-BB74A45839B2}"/>
    <dgm:cxn modelId="{708CF825-9C3B-41B4-83CE-5FCB101614AE}" srcId="{F41FCC5F-A3F0-4A4A-9604-578078554AEF}" destId="{AF153537-186A-404B-86A4-3F0D48213F1B}" srcOrd="4" destOrd="0" parTransId="{B68D66B2-84F8-473E-8AF4-0850EA66C9CF}" sibTransId="{A13210BF-91EB-4611-A2D5-04F50618206A}"/>
    <dgm:cxn modelId="{3F80B724-40EE-419A-BE70-0CAD8857D841}" type="presOf" srcId="{909DEE5A-8081-4CAF-898D-D1F24B91F337}" destId="{4E80E630-DF3A-41B9-B7AE-B250793FCAC8}" srcOrd="0" destOrd="0" presId="urn:microsoft.com/office/officeart/2005/8/layout/default"/>
    <dgm:cxn modelId="{BA46F22E-FC44-4B3A-8D7F-6E7C94312D65}" type="presOf" srcId="{EF3B2BC4-6A9A-421E-AC32-3DDD0A3723B6}" destId="{64FB9FC3-A98F-48F8-B94B-CA6DD65B6274}" srcOrd="0" destOrd="0" presId="urn:microsoft.com/office/officeart/2005/8/layout/default"/>
    <dgm:cxn modelId="{C3768F9F-10C5-4964-8782-C3A1A6FD10C7}" type="presOf" srcId="{AF153537-186A-404B-86A4-3F0D48213F1B}" destId="{54AF81FC-37EF-48FC-84CB-862F68094CBB}" srcOrd="0" destOrd="0" presId="urn:microsoft.com/office/officeart/2005/8/layout/default"/>
    <dgm:cxn modelId="{E7E9B9CD-D728-45B1-BB33-D49F9C9857EE}" type="presParOf" srcId="{4AA6F2A3-6139-4261-BE2F-FE227BB42BAA}" destId="{64FB9FC3-A98F-48F8-B94B-CA6DD65B6274}" srcOrd="0" destOrd="0" presId="urn:microsoft.com/office/officeart/2005/8/layout/default"/>
    <dgm:cxn modelId="{82152244-182B-438E-AC64-EC50A229008B}" type="presParOf" srcId="{4AA6F2A3-6139-4261-BE2F-FE227BB42BAA}" destId="{146EB907-CF09-413C-8185-6B9A5424D508}" srcOrd="1" destOrd="0" presId="urn:microsoft.com/office/officeart/2005/8/layout/default"/>
    <dgm:cxn modelId="{00281983-3DAF-4CDB-9240-9F4630854813}" type="presParOf" srcId="{4AA6F2A3-6139-4261-BE2F-FE227BB42BAA}" destId="{4E80E630-DF3A-41B9-B7AE-B250793FCAC8}" srcOrd="2" destOrd="0" presId="urn:microsoft.com/office/officeart/2005/8/layout/default"/>
    <dgm:cxn modelId="{CD3FB11B-3568-4AC3-B905-5B7779CF3E27}" type="presParOf" srcId="{4AA6F2A3-6139-4261-BE2F-FE227BB42BAA}" destId="{37923C48-74AC-439D-B3A2-4EB95420B25D}" srcOrd="3" destOrd="0" presId="urn:microsoft.com/office/officeart/2005/8/layout/default"/>
    <dgm:cxn modelId="{8144166B-87FE-4FFB-A079-B4758ACF5AD7}" type="presParOf" srcId="{4AA6F2A3-6139-4261-BE2F-FE227BB42BAA}" destId="{F7ABC474-9785-478D-9CC8-0F6C3DFB5312}" srcOrd="4" destOrd="0" presId="urn:microsoft.com/office/officeart/2005/8/layout/default"/>
    <dgm:cxn modelId="{8AB5EA1F-48BF-498D-814F-457FDEE54D3E}" type="presParOf" srcId="{4AA6F2A3-6139-4261-BE2F-FE227BB42BAA}" destId="{D6FAA9D7-F2E7-4D0E-A317-81078574F3BC}" srcOrd="5" destOrd="0" presId="urn:microsoft.com/office/officeart/2005/8/layout/default"/>
    <dgm:cxn modelId="{C064AD19-4B34-4628-A37F-6D6FDD69570C}" type="presParOf" srcId="{4AA6F2A3-6139-4261-BE2F-FE227BB42BAA}" destId="{344B505D-7965-4B91-95A1-97ECBC9C8839}" srcOrd="6" destOrd="0" presId="urn:microsoft.com/office/officeart/2005/8/layout/default"/>
    <dgm:cxn modelId="{5A8B1FC2-E539-4EE2-94B8-D170429D0D1D}" type="presParOf" srcId="{4AA6F2A3-6139-4261-BE2F-FE227BB42BAA}" destId="{F535742C-A552-4E86-B37A-1CF8B24EE7A8}" srcOrd="7" destOrd="0" presId="urn:microsoft.com/office/officeart/2005/8/layout/default"/>
    <dgm:cxn modelId="{7F3FCF51-92D0-44B1-BA9B-A53E05E796B0}" type="presParOf" srcId="{4AA6F2A3-6139-4261-BE2F-FE227BB42BAA}" destId="{54AF81FC-37EF-48FC-84CB-862F68094CBB}" srcOrd="8" destOrd="0" presId="urn:microsoft.com/office/officeart/2005/8/layout/default"/>
  </dgm:cxnLst>
  <dgm:bg/>
  <dgm:whole>
    <a:ln w="28575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D07EA38-834F-4552-978D-2E598F3D1284}" type="doc">
      <dgm:prSet loTypeId="urn:microsoft.com/office/officeart/2008/layout/RadialCluster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8129C293-8A7A-4774-AE32-150B5BAAFA30}">
      <dgm:prSet phldrT="[文字]"/>
      <dgm:spPr/>
      <dgm:t>
        <a:bodyPr/>
        <a:lstStyle/>
        <a:p>
          <a:endParaRPr lang="zh-TW" alt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F89C991-AA45-4075-B3BE-CF37B723AFF2}" type="parTrans" cxnId="{1AC2F7A9-5F7D-4207-826A-75FFAB5891CA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540006-4208-4F0A-B9DC-96FD421D877E}" type="sibTrans" cxnId="{1AC2F7A9-5F7D-4207-826A-75FFAB5891CA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C5F19F8-613A-47B7-8F45-2BB062AB6198}">
      <dgm:prSet phldrT="[文字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religious writings</a:t>
          </a:r>
          <a:endParaRPr lang="zh-TW" alt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DD2F4D5-60F7-47B3-AAD8-B59FC66B6A7C}" type="parTrans" cxnId="{ACCD0F7D-4AEB-47A1-9029-5B921E19B2B0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11CF0B-D6AC-456D-8217-2999531FE3F4}" type="sibTrans" cxnId="{ACCD0F7D-4AEB-47A1-9029-5B921E19B2B0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C90A813-5C0A-409C-967C-F586EB43AA43}">
      <dgm:prSet phldrT="[文字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romances</a:t>
          </a:r>
          <a:endParaRPr lang="zh-TW" alt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A415E58-C19A-4227-8329-EB1575AEA0AA}" type="parTrans" cxnId="{CC54C286-F4EB-4F37-9CE5-3A0F1670D94E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FDD313-1FE6-473C-8F04-A4E0D75AF88C}" type="sibTrans" cxnId="{CC54C286-F4EB-4F37-9CE5-3A0F1670D94E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CD77486-EC61-485F-862B-8EFD79F0F35A}">
      <dgm:prSet phldrT="[文字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poetry </a:t>
          </a:r>
          <a:endParaRPr lang="zh-TW" alt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A225A62-2493-4E15-8372-F61B9C28CAB7}" type="parTrans" cxnId="{4EDE3CFF-4C26-4E45-9E02-EA27F2CBA589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2FB8567-E738-4EB8-A523-48C072D72B94}" type="sibTrans" cxnId="{4EDE3CFF-4C26-4E45-9E02-EA27F2CBA589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2DD079C-1DB4-475A-932C-41FE20AD95DC}" type="pres">
      <dgm:prSet presAssocID="{AD07EA38-834F-4552-978D-2E598F3D1284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zh-TW" altLang="en-US"/>
        </a:p>
      </dgm:t>
    </dgm:pt>
    <dgm:pt modelId="{7328EC06-EEBF-4542-91D2-3F2DBF89CFB0}" type="pres">
      <dgm:prSet presAssocID="{8129C293-8A7A-4774-AE32-150B5BAAFA30}" presName="singleCycle" presStyleCnt="0"/>
      <dgm:spPr/>
    </dgm:pt>
    <dgm:pt modelId="{B2551A99-4AC8-44B9-9F78-CB370E2715A7}" type="pres">
      <dgm:prSet presAssocID="{8129C293-8A7A-4774-AE32-150B5BAAFA30}" presName="singleCenter" presStyleLbl="node1" presStyleIdx="0" presStyleCnt="4" custScaleX="48164" custScaleY="48167" custLinFactNeighborX="21836" custLinFactNeighborY="-6448">
        <dgm:presLayoutVars>
          <dgm:chMax val="7"/>
          <dgm:chPref val="7"/>
        </dgm:presLayoutVars>
      </dgm:prSet>
      <dgm:spPr/>
      <dgm:t>
        <a:bodyPr/>
        <a:lstStyle/>
        <a:p>
          <a:endParaRPr lang="zh-TW" altLang="en-US"/>
        </a:p>
      </dgm:t>
    </dgm:pt>
    <dgm:pt modelId="{C862679B-933B-48CC-BB7F-07454CEB518C}" type="pres">
      <dgm:prSet presAssocID="{CDD2F4D5-60F7-47B3-AAD8-B59FC66B6A7C}" presName="Name56" presStyleLbl="parChTrans1D2" presStyleIdx="0" presStyleCnt="3"/>
      <dgm:spPr/>
      <dgm:t>
        <a:bodyPr/>
        <a:lstStyle/>
        <a:p>
          <a:endParaRPr lang="zh-TW" altLang="en-US"/>
        </a:p>
      </dgm:t>
    </dgm:pt>
    <dgm:pt modelId="{E250E7C6-CC95-4473-8CC1-77AE042A424E}" type="pres">
      <dgm:prSet presAssocID="{BC5F19F8-613A-47B7-8F45-2BB062AB6198}" presName="text0" presStyleLbl="node1" presStyleIdx="1" presStyleCnt="4" custScaleX="196077" custScaleY="163176" custRadScaleRad="98683" custRadScaleInc="-4915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48884AF-72B2-4BB3-B999-489FB4BB25FA}" type="pres">
      <dgm:prSet presAssocID="{FA415E58-C19A-4227-8329-EB1575AEA0AA}" presName="Name56" presStyleLbl="parChTrans1D2" presStyleIdx="1" presStyleCnt="3"/>
      <dgm:spPr/>
      <dgm:t>
        <a:bodyPr/>
        <a:lstStyle/>
        <a:p>
          <a:endParaRPr lang="zh-TW" altLang="en-US"/>
        </a:p>
      </dgm:t>
    </dgm:pt>
    <dgm:pt modelId="{6C22E65E-4649-43DF-8F6D-927EDBA833A0}" type="pres">
      <dgm:prSet presAssocID="{DC90A813-5C0A-409C-967C-F586EB43AA43}" presName="text0" presStyleLbl="node1" presStyleIdx="2" presStyleCnt="4" custScaleX="189156" custScaleY="173364" custRadScaleRad="87798" custRadScaleInc="15798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916E7A3-8F2C-45A7-91D6-FCBE05601309}" type="pres">
      <dgm:prSet presAssocID="{BA225A62-2493-4E15-8372-F61B9C28CAB7}" presName="Name56" presStyleLbl="parChTrans1D2" presStyleIdx="2" presStyleCnt="3"/>
      <dgm:spPr/>
      <dgm:t>
        <a:bodyPr/>
        <a:lstStyle/>
        <a:p>
          <a:endParaRPr lang="zh-TW" altLang="en-US"/>
        </a:p>
      </dgm:t>
    </dgm:pt>
    <dgm:pt modelId="{23346DCE-935B-4878-B519-B0C3CF7236A4}" type="pres">
      <dgm:prSet presAssocID="{BCD77486-EC61-485F-862B-8EFD79F0F35A}" presName="text0" presStyleLbl="node1" presStyleIdx="3" presStyleCnt="4" custScaleX="146730" custScaleY="115141" custRadScaleRad="59457" custRadScaleInc="5585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B515911D-169D-45EF-A9CE-85C4E9ED5C0C}" type="presOf" srcId="{8129C293-8A7A-4774-AE32-150B5BAAFA30}" destId="{B2551A99-4AC8-44B9-9F78-CB370E2715A7}" srcOrd="0" destOrd="0" presId="urn:microsoft.com/office/officeart/2008/layout/RadialCluster"/>
    <dgm:cxn modelId="{C0A65617-5882-4624-A2B2-2C41CBFBB44D}" type="presOf" srcId="{BC5F19F8-613A-47B7-8F45-2BB062AB6198}" destId="{E250E7C6-CC95-4473-8CC1-77AE042A424E}" srcOrd="0" destOrd="0" presId="urn:microsoft.com/office/officeart/2008/layout/RadialCluster"/>
    <dgm:cxn modelId="{ACCD0F7D-4AEB-47A1-9029-5B921E19B2B0}" srcId="{8129C293-8A7A-4774-AE32-150B5BAAFA30}" destId="{BC5F19F8-613A-47B7-8F45-2BB062AB6198}" srcOrd="0" destOrd="0" parTransId="{CDD2F4D5-60F7-47B3-AAD8-B59FC66B6A7C}" sibTransId="{CF11CF0B-D6AC-456D-8217-2999531FE3F4}"/>
    <dgm:cxn modelId="{4EDE3CFF-4C26-4E45-9E02-EA27F2CBA589}" srcId="{8129C293-8A7A-4774-AE32-150B5BAAFA30}" destId="{BCD77486-EC61-485F-862B-8EFD79F0F35A}" srcOrd="2" destOrd="0" parTransId="{BA225A62-2493-4E15-8372-F61B9C28CAB7}" sibTransId="{D2FB8567-E738-4EB8-A523-48C072D72B94}"/>
    <dgm:cxn modelId="{F1848733-3282-4C99-BDB7-3B06B043BC31}" type="presOf" srcId="{AD07EA38-834F-4552-978D-2E598F3D1284}" destId="{02DD079C-1DB4-475A-932C-41FE20AD95DC}" srcOrd="0" destOrd="0" presId="urn:microsoft.com/office/officeart/2008/layout/RadialCluster"/>
    <dgm:cxn modelId="{F1E31E1B-933B-478A-BAB3-F200E9388A1E}" type="presOf" srcId="{BA225A62-2493-4E15-8372-F61B9C28CAB7}" destId="{D916E7A3-8F2C-45A7-91D6-FCBE05601309}" srcOrd="0" destOrd="0" presId="urn:microsoft.com/office/officeart/2008/layout/RadialCluster"/>
    <dgm:cxn modelId="{6E70673C-4197-4A5E-B9D9-2E3C6709F1BE}" type="presOf" srcId="{BCD77486-EC61-485F-862B-8EFD79F0F35A}" destId="{23346DCE-935B-4878-B519-B0C3CF7236A4}" srcOrd="0" destOrd="0" presId="urn:microsoft.com/office/officeart/2008/layout/RadialCluster"/>
    <dgm:cxn modelId="{1AC2F7A9-5F7D-4207-826A-75FFAB5891CA}" srcId="{AD07EA38-834F-4552-978D-2E598F3D1284}" destId="{8129C293-8A7A-4774-AE32-150B5BAAFA30}" srcOrd="0" destOrd="0" parTransId="{2F89C991-AA45-4075-B3BE-CF37B723AFF2}" sibTransId="{CF540006-4208-4F0A-B9DC-96FD421D877E}"/>
    <dgm:cxn modelId="{9315BE58-E10B-4F35-BD49-302EF8ED8D05}" type="presOf" srcId="{CDD2F4D5-60F7-47B3-AAD8-B59FC66B6A7C}" destId="{C862679B-933B-48CC-BB7F-07454CEB518C}" srcOrd="0" destOrd="0" presId="urn:microsoft.com/office/officeart/2008/layout/RadialCluster"/>
    <dgm:cxn modelId="{A1BEE900-FCFB-4893-963A-59B359EF7CAA}" type="presOf" srcId="{FA415E58-C19A-4227-8329-EB1575AEA0AA}" destId="{348884AF-72B2-4BB3-B999-489FB4BB25FA}" srcOrd="0" destOrd="0" presId="urn:microsoft.com/office/officeart/2008/layout/RadialCluster"/>
    <dgm:cxn modelId="{CC54C286-F4EB-4F37-9CE5-3A0F1670D94E}" srcId="{8129C293-8A7A-4774-AE32-150B5BAAFA30}" destId="{DC90A813-5C0A-409C-967C-F586EB43AA43}" srcOrd="1" destOrd="0" parTransId="{FA415E58-C19A-4227-8329-EB1575AEA0AA}" sibTransId="{9AFDD313-1FE6-473C-8F04-A4E0D75AF88C}"/>
    <dgm:cxn modelId="{D8F09475-2C88-453A-A144-B9D7B1E1D32D}" type="presOf" srcId="{DC90A813-5C0A-409C-967C-F586EB43AA43}" destId="{6C22E65E-4649-43DF-8F6D-927EDBA833A0}" srcOrd="0" destOrd="0" presId="urn:microsoft.com/office/officeart/2008/layout/RadialCluster"/>
    <dgm:cxn modelId="{6A635F32-B180-42E0-925C-63524EDD1605}" type="presParOf" srcId="{02DD079C-1DB4-475A-932C-41FE20AD95DC}" destId="{7328EC06-EEBF-4542-91D2-3F2DBF89CFB0}" srcOrd="0" destOrd="0" presId="urn:microsoft.com/office/officeart/2008/layout/RadialCluster"/>
    <dgm:cxn modelId="{29946C6A-2C47-43BF-9C99-818D2B26137C}" type="presParOf" srcId="{7328EC06-EEBF-4542-91D2-3F2DBF89CFB0}" destId="{B2551A99-4AC8-44B9-9F78-CB370E2715A7}" srcOrd="0" destOrd="0" presId="urn:microsoft.com/office/officeart/2008/layout/RadialCluster"/>
    <dgm:cxn modelId="{E2B41D7F-1725-4177-96DD-946E7515C736}" type="presParOf" srcId="{7328EC06-EEBF-4542-91D2-3F2DBF89CFB0}" destId="{C862679B-933B-48CC-BB7F-07454CEB518C}" srcOrd="1" destOrd="0" presId="urn:microsoft.com/office/officeart/2008/layout/RadialCluster"/>
    <dgm:cxn modelId="{F1C6F60E-576C-438B-937B-48B377BA3F1E}" type="presParOf" srcId="{7328EC06-EEBF-4542-91D2-3F2DBF89CFB0}" destId="{E250E7C6-CC95-4473-8CC1-77AE042A424E}" srcOrd="2" destOrd="0" presId="urn:microsoft.com/office/officeart/2008/layout/RadialCluster"/>
    <dgm:cxn modelId="{047BBF61-7B08-4289-A7C1-0669D6656051}" type="presParOf" srcId="{7328EC06-EEBF-4542-91D2-3F2DBF89CFB0}" destId="{348884AF-72B2-4BB3-B999-489FB4BB25FA}" srcOrd="3" destOrd="0" presId="urn:microsoft.com/office/officeart/2008/layout/RadialCluster"/>
    <dgm:cxn modelId="{B9D674E6-861C-49DF-9DEC-AAD9F80099BF}" type="presParOf" srcId="{7328EC06-EEBF-4542-91D2-3F2DBF89CFB0}" destId="{6C22E65E-4649-43DF-8F6D-927EDBA833A0}" srcOrd="4" destOrd="0" presId="urn:microsoft.com/office/officeart/2008/layout/RadialCluster"/>
    <dgm:cxn modelId="{FCF16724-220D-4B78-AC8D-CCA8CD12D864}" type="presParOf" srcId="{7328EC06-EEBF-4542-91D2-3F2DBF89CFB0}" destId="{D916E7A3-8F2C-45A7-91D6-FCBE05601309}" srcOrd="5" destOrd="0" presId="urn:microsoft.com/office/officeart/2008/layout/RadialCluster"/>
    <dgm:cxn modelId="{A24DE0D9-C8CD-4102-B966-D429C27E9A73}" type="presParOf" srcId="{7328EC06-EEBF-4542-91D2-3F2DBF89CFB0}" destId="{23346DCE-935B-4878-B519-B0C3CF7236A4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DA6B4B2-F47D-48E9-A5F2-A7C9B9EC532C}" type="doc">
      <dgm:prSet loTypeId="urn:microsoft.com/office/officeart/2005/8/layout/equation1" loCatId="relationship" qsTypeId="urn:microsoft.com/office/officeart/2005/8/quickstyle/simple1" qsCatId="simple" csTypeId="urn:microsoft.com/office/officeart/2005/8/colors/accent2_2" csCatId="accent2" phldr="1"/>
      <dgm:spPr/>
    </dgm:pt>
    <dgm:pt modelId="{FEECE6CD-0EDB-4A4B-91EA-585200D979D3}">
      <dgm:prSet phldrT="[文字]" custT="1"/>
      <dgm:spPr/>
      <dgm:t>
        <a:bodyPr/>
        <a:lstStyle/>
        <a:p>
          <a:r>
            <a: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public taste</a:t>
          </a:r>
          <a:endParaRPr lang="zh-TW" altLang="en-US" sz="2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DD4ADE4-2992-4D77-8D3D-6E16B26D1061}" type="parTrans" cxnId="{E962558A-8A31-42C6-BA40-9EE61E592D97}">
      <dgm:prSet/>
      <dgm:spPr/>
      <dgm:t>
        <a:bodyPr/>
        <a:lstStyle/>
        <a:p>
          <a:endParaRPr lang="zh-TW" altLang="en-US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606F08D-F3DB-4D1D-807C-39E5D16635F0}" type="sibTrans" cxnId="{E962558A-8A31-42C6-BA40-9EE61E592D97}">
      <dgm:prSet custT="1"/>
      <dgm:spPr/>
      <dgm:t>
        <a:bodyPr/>
        <a:lstStyle/>
        <a:p>
          <a:endParaRPr lang="zh-TW" altLang="en-US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65C2867-83DE-4443-B981-14DAB1722A00}">
      <dgm:prSet phldrT="[文字]" custT="1"/>
      <dgm:spPr/>
      <dgm:t>
        <a:bodyPr/>
        <a:lstStyle/>
        <a:p>
          <a:r>
            <a:rPr 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patronage</a:t>
          </a:r>
          <a:endParaRPr lang="zh-TW" altLang="en-US" sz="2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B330C4B-A601-4C2E-983A-7A65952A8671}" type="parTrans" cxnId="{B440D7A3-8192-49F2-AC2B-A59B5A9736FC}">
      <dgm:prSet/>
      <dgm:spPr/>
      <dgm:t>
        <a:bodyPr/>
        <a:lstStyle/>
        <a:p>
          <a:endParaRPr lang="zh-TW" altLang="en-US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F7B1731-93F6-4CBE-8831-AD0E48055265}" type="sibTrans" cxnId="{B440D7A3-8192-49F2-AC2B-A59B5A9736FC}">
      <dgm:prSet custT="1"/>
      <dgm:spPr/>
      <dgm:t>
        <a:bodyPr/>
        <a:lstStyle/>
        <a:p>
          <a:endParaRPr lang="zh-TW" altLang="en-US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6F93E3A-5EB3-4567-A56E-A182709DAAD8}">
      <dgm:prSet phldrT="[文字]" custT="1"/>
      <dgm:spPr/>
      <dgm:t>
        <a:bodyPr/>
        <a:lstStyle/>
        <a:p>
          <a:r>
            <a:rPr lang="en-US" altLang="zh-TW" sz="40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$$$$</a:t>
          </a:r>
          <a:endParaRPr lang="zh-TW" altLang="en-US" sz="4000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92655F-F5EE-4762-B244-E18C892118F6}" type="parTrans" cxnId="{57446A48-9FD5-4E01-8CF0-6022561649CB}">
      <dgm:prSet/>
      <dgm:spPr/>
      <dgm:t>
        <a:bodyPr/>
        <a:lstStyle/>
        <a:p>
          <a:endParaRPr lang="zh-TW" altLang="en-US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AEBC97D-AD8C-43EA-B7A9-40D7F9EA8C30}" type="sibTrans" cxnId="{57446A48-9FD5-4E01-8CF0-6022561649CB}">
      <dgm:prSet/>
      <dgm:spPr/>
      <dgm:t>
        <a:bodyPr/>
        <a:lstStyle/>
        <a:p>
          <a:endParaRPr lang="zh-TW" altLang="en-US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A0AB2FF-BD48-4938-B795-856D82EBAA18}" type="pres">
      <dgm:prSet presAssocID="{9DA6B4B2-F47D-48E9-A5F2-A7C9B9EC532C}" presName="linearFlow" presStyleCnt="0">
        <dgm:presLayoutVars>
          <dgm:dir/>
          <dgm:resizeHandles val="exact"/>
        </dgm:presLayoutVars>
      </dgm:prSet>
      <dgm:spPr/>
    </dgm:pt>
    <dgm:pt modelId="{59156C5B-683A-4C49-B696-B994026506FC}" type="pres">
      <dgm:prSet presAssocID="{FEECE6CD-0EDB-4A4B-91EA-585200D979D3}" presName="node" presStyleLbl="node1" presStyleIdx="0" presStyleCnt="3" custScaleX="158992" custScaleY="16796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2FF38F9-331D-4624-9D45-AE2F48B3F8D4}" type="pres">
      <dgm:prSet presAssocID="{6606F08D-F3DB-4D1D-807C-39E5D16635F0}" presName="spacerL" presStyleCnt="0"/>
      <dgm:spPr/>
    </dgm:pt>
    <dgm:pt modelId="{FBDCA95D-2EF8-4D17-A9D0-CA9D3140D071}" type="pres">
      <dgm:prSet presAssocID="{6606F08D-F3DB-4D1D-807C-39E5D16635F0}" presName="sibTrans" presStyleLbl="sibTrans2D1" presStyleIdx="0" presStyleCnt="2" custLinFactX="-4438" custLinFactNeighborX="-100000" custLinFactNeighborY="-585"/>
      <dgm:spPr/>
      <dgm:t>
        <a:bodyPr/>
        <a:lstStyle/>
        <a:p>
          <a:endParaRPr lang="zh-TW" altLang="en-US"/>
        </a:p>
      </dgm:t>
    </dgm:pt>
    <dgm:pt modelId="{B7AF56ED-E655-4D9F-9DF5-C8CB6CBC88AD}" type="pres">
      <dgm:prSet presAssocID="{6606F08D-F3DB-4D1D-807C-39E5D16635F0}" presName="spacerR" presStyleCnt="0"/>
      <dgm:spPr/>
    </dgm:pt>
    <dgm:pt modelId="{6860E67D-EF7B-4070-952F-C7F49B81226E}" type="pres">
      <dgm:prSet presAssocID="{B65C2867-83DE-4443-B981-14DAB1722A00}" presName="node" presStyleLbl="node1" presStyleIdx="1" presStyleCnt="3" custScaleX="212097" custScaleY="130065" custLinFactX="-17394" custLinFactNeighborX="-100000" custLinFactNeighborY="14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2A841B0-E3FD-4C2E-8A1A-EF3F5A92712C}" type="pres">
      <dgm:prSet presAssocID="{3F7B1731-93F6-4CBE-8831-AD0E48055265}" presName="spacerL" presStyleCnt="0"/>
      <dgm:spPr/>
    </dgm:pt>
    <dgm:pt modelId="{71C941ED-D6E3-41E9-AA06-F5B1EF26B463}" type="pres">
      <dgm:prSet presAssocID="{3F7B1731-93F6-4CBE-8831-AD0E48055265}" presName="sibTrans" presStyleLbl="sibTrans2D1" presStyleIdx="1" presStyleCnt="2" custLinFactX="-52275" custLinFactNeighborX="-100000" custLinFactNeighborY="8260"/>
      <dgm:spPr/>
      <dgm:t>
        <a:bodyPr/>
        <a:lstStyle/>
        <a:p>
          <a:endParaRPr lang="zh-TW" altLang="en-US"/>
        </a:p>
      </dgm:t>
    </dgm:pt>
    <dgm:pt modelId="{89813C4F-F233-4F47-B23B-9742636795AE}" type="pres">
      <dgm:prSet presAssocID="{3F7B1731-93F6-4CBE-8831-AD0E48055265}" presName="spacerR" presStyleCnt="0"/>
      <dgm:spPr/>
    </dgm:pt>
    <dgm:pt modelId="{096DC19A-82BF-47E7-8A90-F3BED6C1ED6C}" type="pres">
      <dgm:prSet presAssocID="{F6F93E3A-5EB3-4567-A56E-A182709DAAD8}" presName="node" presStyleLbl="node1" presStyleIdx="2" presStyleCnt="3" custScaleX="111411" custScaleY="157158" custLinFactX="-29748" custLinFactNeighborX="-100000" custLinFactNeighborY="1040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BB050D91-C7D7-4022-9175-12A86C129E54}" type="presOf" srcId="{3F7B1731-93F6-4CBE-8831-AD0E48055265}" destId="{71C941ED-D6E3-41E9-AA06-F5B1EF26B463}" srcOrd="0" destOrd="0" presId="urn:microsoft.com/office/officeart/2005/8/layout/equation1"/>
    <dgm:cxn modelId="{0D7D28F4-8952-4AEC-90BA-773F1560ECA1}" type="presOf" srcId="{F6F93E3A-5EB3-4567-A56E-A182709DAAD8}" destId="{096DC19A-82BF-47E7-8A90-F3BED6C1ED6C}" srcOrd="0" destOrd="0" presId="urn:microsoft.com/office/officeart/2005/8/layout/equation1"/>
    <dgm:cxn modelId="{E962558A-8A31-42C6-BA40-9EE61E592D97}" srcId="{9DA6B4B2-F47D-48E9-A5F2-A7C9B9EC532C}" destId="{FEECE6CD-0EDB-4A4B-91EA-585200D979D3}" srcOrd="0" destOrd="0" parTransId="{BDD4ADE4-2992-4D77-8D3D-6E16B26D1061}" sibTransId="{6606F08D-F3DB-4D1D-807C-39E5D16635F0}"/>
    <dgm:cxn modelId="{84EF2220-BD8D-4253-BB15-C3A6DE1F0F0C}" type="presOf" srcId="{FEECE6CD-0EDB-4A4B-91EA-585200D979D3}" destId="{59156C5B-683A-4C49-B696-B994026506FC}" srcOrd="0" destOrd="0" presId="urn:microsoft.com/office/officeart/2005/8/layout/equation1"/>
    <dgm:cxn modelId="{A87158B6-F744-4668-9337-64C53982B07F}" type="presOf" srcId="{6606F08D-F3DB-4D1D-807C-39E5D16635F0}" destId="{FBDCA95D-2EF8-4D17-A9D0-CA9D3140D071}" srcOrd="0" destOrd="0" presId="urn:microsoft.com/office/officeart/2005/8/layout/equation1"/>
    <dgm:cxn modelId="{C81BDFC5-70FA-4155-8337-C8CE70CE1DEC}" type="presOf" srcId="{B65C2867-83DE-4443-B981-14DAB1722A00}" destId="{6860E67D-EF7B-4070-952F-C7F49B81226E}" srcOrd="0" destOrd="0" presId="urn:microsoft.com/office/officeart/2005/8/layout/equation1"/>
    <dgm:cxn modelId="{55515039-82AB-4937-9FCC-783ED27DF74D}" type="presOf" srcId="{9DA6B4B2-F47D-48E9-A5F2-A7C9B9EC532C}" destId="{EA0AB2FF-BD48-4938-B795-856D82EBAA18}" srcOrd="0" destOrd="0" presId="urn:microsoft.com/office/officeart/2005/8/layout/equation1"/>
    <dgm:cxn modelId="{57446A48-9FD5-4E01-8CF0-6022561649CB}" srcId="{9DA6B4B2-F47D-48E9-A5F2-A7C9B9EC532C}" destId="{F6F93E3A-5EB3-4567-A56E-A182709DAAD8}" srcOrd="2" destOrd="0" parTransId="{AB92655F-F5EE-4762-B244-E18C892118F6}" sibTransId="{0AEBC97D-AD8C-43EA-B7A9-40D7F9EA8C30}"/>
    <dgm:cxn modelId="{B440D7A3-8192-49F2-AC2B-A59B5A9736FC}" srcId="{9DA6B4B2-F47D-48E9-A5F2-A7C9B9EC532C}" destId="{B65C2867-83DE-4443-B981-14DAB1722A00}" srcOrd="1" destOrd="0" parTransId="{EB330C4B-A601-4C2E-983A-7A65952A8671}" sibTransId="{3F7B1731-93F6-4CBE-8831-AD0E48055265}"/>
    <dgm:cxn modelId="{1EFC6E9E-1541-49CD-848C-69FCF63ECADB}" type="presParOf" srcId="{EA0AB2FF-BD48-4938-B795-856D82EBAA18}" destId="{59156C5B-683A-4C49-B696-B994026506FC}" srcOrd="0" destOrd="0" presId="urn:microsoft.com/office/officeart/2005/8/layout/equation1"/>
    <dgm:cxn modelId="{71856859-4C8F-4FDF-943D-B6262B43E956}" type="presParOf" srcId="{EA0AB2FF-BD48-4938-B795-856D82EBAA18}" destId="{D2FF38F9-331D-4624-9D45-AE2F48B3F8D4}" srcOrd="1" destOrd="0" presId="urn:microsoft.com/office/officeart/2005/8/layout/equation1"/>
    <dgm:cxn modelId="{CE97D6FE-DA1D-4C27-A360-B866267F1CA3}" type="presParOf" srcId="{EA0AB2FF-BD48-4938-B795-856D82EBAA18}" destId="{FBDCA95D-2EF8-4D17-A9D0-CA9D3140D071}" srcOrd="2" destOrd="0" presId="urn:microsoft.com/office/officeart/2005/8/layout/equation1"/>
    <dgm:cxn modelId="{DB42E9AB-CB03-49F7-91F4-9191F1513DE5}" type="presParOf" srcId="{EA0AB2FF-BD48-4938-B795-856D82EBAA18}" destId="{B7AF56ED-E655-4D9F-9DF5-C8CB6CBC88AD}" srcOrd="3" destOrd="0" presId="urn:microsoft.com/office/officeart/2005/8/layout/equation1"/>
    <dgm:cxn modelId="{840E0AF3-AFC5-4239-9B5D-38A7E4822F5B}" type="presParOf" srcId="{EA0AB2FF-BD48-4938-B795-856D82EBAA18}" destId="{6860E67D-EF7B-4070-952F-C7F49B81226E}" srcOrd="4" destOrd="0" presId="urn:microsoft.com/office/officeart/2005/8/layout/equation1"/>
    <dgm:cxn modelId="{63229BE9-24F3-470A-A57C-56DB8274D4D8}" type="presParOf" srcId="{EA0AB2FF-BD48-4938-B795-856D82EBAA18}" destId="{F2A841B0-E3FD-4C2E-8A1A-EF3F5A92712C}" srcOrd="5" destOrd="0" presId="urn:microsoft.com/office/officeart/2005/8/layout/equation1"/>
    <dgm:cxn modelId="{7DC86610-97E8-40E3-A765-36B7302EF70C}" type="presParOf" srcId="{EA0AB2FF-BD48-4938-B795-856D82EBAA18}" destId="{71C941ED-D6E3-41E9-AA06-F5B1EF26B463}" srcOrd="6" destOrd="0" presId="urn:microsoft.com/office/officeart/2005/8/layout/equation1"/>
    <dgm:cxn modelId="{8B9E5673-5FE1-45B1-BE3A-74811ECDAE6D}" type="presParOf" srcId="{EA0AB2FF-BD48-4938-B795-856D82EBAA18}" destId="{89813C4F-F233-4F47-B23B-9742636795AE}" srcOrd="7" destOrd="0" presId="urn:microsoft.com/office/officeart/2005/8/layout/equation1"/>
    <dgm:cxn modelId="{017EADD9-FF78-4B4D-AF2C-64ECDCFC2AE3}" type="presParOf" srcId="{EA0AB2FF-BD48-4938-B795-856D82EBAA18}" destId="{096DC19A-82BF-47E7-8A90-F3BED6C1ED6C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ED47701-FE7C-40E3-9A84-4961B3F7FB9D}" type="doc">
      <dgm:prSet loTypeId="urn:microsoft.com/office/officeart/2005/8/layout/hList9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18EE0F3A-20CE-4F5D-B016-EF6F0ABE3F8F}">
      <dgm:prSet phldrT="[文字]"/>
      <dgm:spPr/>
      <dgm:t>
        <a:bodyPr/>
        <a:lstStyle/>
        <a:p>
          <a:r>
            <a:rPr lang="en-US" altLang="zh-TW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Spelling</a:t>
          </a:r>
          <a:endParaRPr lang="zh-TW" alt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461CE37-2F71-4295-B1CF-D4432B56FC7B}" type="parTrans" cxnId="{7D138472-9F60-4E13-BCB4-848CFF60CCDF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95D217-335D-44D4-BFF6-FCBD30197CDD}" type="sibTrans" cxnId="{7D138472-9F60-4E13-BCB4-848CFF60CCDF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1F64735-E734-4E40-B8B9-729D39A4CDC7}">
      <dgm:prSet phldrT="[文字]"/>
      <dgm:spPr>
        <a:ln w="28575">
          <a:solidFill>
            <a:schemeClr val="bg1">
              <a:lumMod val="65000"/>
            </a:schemeClr>
          </a:solidFill>
        </a:ln>
      </dgm:spPr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bases on late medieval manuscripts</a:t>
          </a:r>
        </a:p>
        <a:p>
          <a:r>
            <a:rPr lang="zh-TW" alt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</a:t>
          </a:r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freeze English spelling</a:t>
          </a:r>
          <a:endParaRPr lang="zh-TW" alt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554F398-EBEB-4ADC-8E1C-C8B4FDF762BF}" type="parTrans" cxnId="{939DCB8D-6BB9-4F7F-8723-DE684DCB9AEA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46B671-84BC-48EC-931E-54C8D1C19FFB}" type="sibTrans" cxnId="{939DCB8D-6BB9-4F7F-8723-DE684DCB9AEA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58722A-C267-4C9A-B285-0BC43ACE07FD}">
      <dgm:prSet phldrT="[文字]"/>
      <dgm:spPr>
        <a:ln w="28575">
          <a:solidFill>
            <a:schemeClr val="bg1">
              <a:lumMod val="65000"/>
            </a:schemeClr>
          </a:solidFill>
        </a:ln>
      </dgm:spPr>
      <dgm:t>
        <a:bodyPr/>
        <a:lstStyle/>
        <a:p>
          <a:r>
            <a:rPr lang="en-US" b="0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varies widely within each book, but more stable than before</a:t>
          </a:r>
          <a:endParaRPr lang="zh-TW" alt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3E5667B-124E-48D1-9EA0-AD71F66DC7BF}" type="parTrans" cxnId="{2DC6CC3C-D71A-42F7-82D0-8863DF10BCF8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4BA40E0-8E78-49B1-A7FE-1B7AE0201DC2}" type="sibTrans" cxnId="{2DC6CC3C-D71A-42F7-82D0-8863DF10BCF8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C91687-B404-47D4-BB90-3CBCB3DFC70A}">
      <dgm:prSet phldrT="[文字]"/>
      <dgm:spPr/>
      <dgm:t>
        <a:bodyPr/>
        <a:lstStyle/>
        <a:p>
          <a:r>
            <a:rPr lang="en-US" altLang="zh-TW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Regional dialects</a:t>
          </a:r>
          <a:endParaRPr lang="zh-TW" alt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F0F196-E6A8-470A-9ED2-CFA3D1B617E2}" type="parTrans" cxnId="{0CCE6122-DCD0-4062-A746-45CE45C8631D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293872-E0E4-4190-826C-40A53B515C92}" type="sibTrans" cxnId="{0CCE6122-DCD0-4062-A746-45CE45C8631D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B6A194-9E82-4F36-8856-383F53B03522}">
      <dgm:prSet phldrT="[文字]" custT="1"/>
      <dgm:spPr>
        <a:ln w="28575">
          <a:solidFill>
            <a:schemeClr val="bg1">
              <a:lumMod val="65000"/>
            </a:schemeClr>
          </a:solidFill>
        </a:ln>
      </dgm:spPr>
      <dgm:t>
        <a:bodyPr/>
        <a:lstStyle/>
        <a:p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expansion of English vocabulary</a:t>
          </a:r>
          <a:endParaRPr lang="zh-TW" altLang="en-U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0D1529-B7AE-4B85-97E7-A62D2E86A3BA}" type="parTrans" cxnId="{2B99AC5D-83C4-4D06-AB1A-546B2D88470C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4AE5FB5-E640-487D-92B5-8F9676CA2B19}" type="sibTrans" cxnId="{2B99AC5D-83C4-4D06-AB1A-546B2D88470C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849AD1-1193-45D2-A517-87850AE9A598}">
      <dgm:prSet phldrT="[文字]" custT="1"/>
      <dgm:spPr>
        <a:ln w="28575">
          <a:solidFill>
            <a:schemeClr val="bg1">
              <a:lumMod val="65000"/>
            </a:schemeClr>
          </a:solidFill>
        </a:ln>
      </dgm:spPr>
      <dgm:t>
        <a:bodyPr/>
        <a:lstStyle/>
        <a:p>
          <a:r>
            <a:rPr lang="en-US" sz="20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regularisation</a:t>
          </a:r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of </a:t>
          </a:r>
        </a:p>
        <a:p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inflection &amp; syntax</a:t>
          </a:r>
          <a:endParaRPr lang="zh-TW" altLang="en-U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EFECD05-8876-4442-B3B8-09C58635A0D4}" type="parTrans" cxnId="{837B67D6-A8E8-4B78-9D55-30DA0DAA3EF6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8E51B7F-73ED-42E3-BAFE-DA3297A31DC5}" type="sibTrans" cxnId="{837B67D6-A8E8-4B78-9D55-30DA0DAA3EF6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795A740-EE3E-4300-80A6-3C135B82EA93}">
      <dgm:prSet phldrT="[文字]" custT="1"/>
      <dgm:spPr>
        <a:ln w="28575">
          <a:solidFill>
            <a:schemeClr val="bg1">
              <a:lumMod val="65000"/>
            </a:schemeClr>
          </a:solidFill>
        </a:ln>
      </dgm:spPr>
      <dgm:t>
        <a:bodyPr/>
        <a:lstStyle/>
        <a:p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widening gap between </a:t>
          </a:r>
        </a:p>
        <a:p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the spoken and the written word</a:t>
          </a:r>
          <a:endParaRPr lang="zh-TW" altLang="en-U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D8DA957-DB76-461E-AB6C-BB58A1217B97}" type="parTrans" cxnId="{1F3DE4F8-9EC6-4814-A5CE-0CE0EB359130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9626A2C-1B7C-47EA-9B19-69EA4A844D95}" type="sibTrans" cxnId="{1F3DE4F8-9EC6-4814-A5CE-0CE0EB359130}">
      <dgm:prSet/>
      <dgm:spPr/>
      <dgm:t>
        <a:bodyPr/>
        <a:lstStyle/>
        <a:p>
          <a:endParaRPr lang="zh-TW" alt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9C3F39-925E-459F-A31B-70AD11C336CA}" type="pres">
      <dgm:prSet presAssocID="{BED47701-FE7C-40E3-9A84-4961B3F7FB9D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zh-TW" altLang="en-US"/>
        </a:p>
      </dgm:t>
    </dgm:pt>
    <dgm:pt modelId="{F7D56B3A-12E8-431B-A09A-1520CE81DF9A}" type="pres">
      <dgm:prSet presAssocID="{18EE0F3A-20CE-4F5D-B016-EF6F0ABE3F8F}" presName="posSpace" presStyleCnt="0"/>
      <dgm:spPr/>
    </dgm:pt>
    <dgm:pt modelId="{9B520457-E5FF-45F0-80C5-6DDD7C69D562}" type="pres">
      <dgm:prSet presAssocID="{18EE0F3A-20CE-4F5D-B016-EF6F0ABE3F8F}" presName="vertFlow" presStyleCnt="0"/>
      <dgm:spPr/>
    </dgm:pt>
    <dgm:pt modelId="{5CDDB313-E467-4380-86DF-D0DA53906917}" type="pres">
      <dgm:prSet presAssocID="{18EE0F3A-20CE-4F5D-B016-EF6F0ABE3F8F}" presName="topSpace" presStyleCnt="0"/>
      <dgm:spPr/>
    </dgm:pt>
    <dgm:pt modelId="{2B4AC5EA-E734-4263-AAE7-98B6D512EE09}" type="pres">
      <dgm:prSet presAssocID="{18EE0F3A-20CE-4F5D-B016-EF6F0ABE3F8F}" presName="firstComp" presStyleCnt="0"/>
      <dgm:spPr/>
    </dgm:pt>
    <dgm:pt modelId="{296DE8AF-E119-4281-8362-BCC7F4A49D60}" type="pres">
      <dgm:prSet presAssocID="{18EE0F3A-20CE-4F5D-B016-EF6F0ABE3F8F}" presName="firstChild" presStyleLbl="bgAccFollowNode1" presStyleIdx="0" presStyleCnt="5" custScaleY="103151" custLinFactNeighborX="-2366" custLinFactNeighborY="-3271"/>
      <dgm:spPr/>
      <dgm:t>
        <a:bodyPr/>
        <a:lstStyle/>
        <a:p>
          <a:endParaRPr lang="zh-TW" altLang="en-US"/>
        </a:p>
      </dgm:t>
    </dgm:pt>
    <dgm:pt modelId="{63BC1338-6E00-47DB-87C1-490E7F79863C}" type="pres">
      <dgm:prSet presAssocID="{18EE0F3A-20CE-4F5D-B016-EF6F0ABE3F8F}" presName="firstChildTx" presStyleLbl="bg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E29CEA8-5FA3-4962-BB85-16FA7921A760}" type="pres">
      <dgm:prSet presAssocID="{A158722A-C267-4C9A-B285-0BC43ACE07FD}" presName="comp" presStyleCnt="0"/>
      <dgm:spPr/>
    </dgm:pt>
    <dgm:pt modelId="{1931A2F5-FDF3-4106-BD3E-7B4284E040F5}" type="pres">
      <dgm:prSet presAssocID="{A158722A-C267-4C9A-B285-0BC43ACE07FD}" presName="child" presStyleLbl="bgAccFollowNode1" presStyleIdx="1" presStyleCnt="5" custScaleY="103151" custLinFactNeighborX="-2366" custLinFactNeighborY="-3271"/>
      <dgm:spPr/>
      <dgm:t>
        <a:bodyPr/>
        <a:lstStyle/>
        <a:p>
          <a:endParaRPr lang="zh-TW" altLang="en-US"/>
        </a:p>
      </dgm:t>
    </dgm:pt>
    <dgm:pt modelId="{A8AABDC2-E1C1-4A3C-ABB1-FD96FBED30B5}" type="pres">
      <dgm:prSet presAssocID="{A158722A-C267-4C9A-B285-0BC43ACE07FD}" presName="childTx" presStyleLbl="bg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69935DF-0617-43D9-8EBE-B127B210B28B}" type="pres">
      <dgm:prSet presAssocID="{18EE0F3A-20CE-4F5D-B016-EF6F0ABE3F8F}" presName="negSpace" presStyleCnt="0"/>
      <dgm:spPr/>
    </dgm:pt>
    <dgm:pt modelId="{C10D9445-73DF-439A-B8B0-CEB3E4A29960}" type="pres">
      <dgm:prSet presAssocID="{18EE0F3A-20CE-4F5D-B016-EF6F0ABE3F8F}" presName="circle" presStyleLbl="node1" presStyleIdx="0" presStyleCnt="2" custScaleX="83297" custScaleY="60493" custLinFactNeighborX="13534" custLinFactNeighborY="4641"/>
      <dgm:spPr/>
      <dgm:t>
        <a:bodyPr/>
        <a:lstStyle/>
        <a:p>
          <a:endParaRPr lang="zh-TW" altLang="en-US"/>
        </a:p>
      </dgm:t>
    </dgm:pt>
    <dgm:pt modelId="{858DD60E-CF87-4159-B97D-CE30C7D3FFEF}" type="pres">
      <dgm:prSet presAssocID="{4B95D217-335D-44D4-BFF6-FCBD30197CDD}" presName="transSpace" presStyleCnt="0"/>
      <dgm:spPr/>
    </dgm:pt>
    <dgm:pt modelId="{531CC8D9-620D-4012-BFC6-258466433847}" type="pres">
      <dgm:prSet presAssocID="{52C91687-B404-47D4-BB90-3CBCB3DFC70A}" presName="posSpace" presStyleCnt="0"/>
      <dgm:spPr/>
    </dgm:pt>
    <dgm:pt modelId="{300D89B5-3169-493B-A5AB-04D257B4A1B3}" type="pres">
      <dgm:prSet presAssocID="{52C91687-B404-47D4-BB90-3CBCB3DFC70A}" presName="vertFlow" presStyleCnt="0"/>
      <dgm:spPr/>
    </dgm:pt>
    <dgm:pt modelId="{AAE620E8-7F40-479B-B6A9-E30778CF13B0}" type="pres">
      <dgm:prSet presAssocID="{52C91687-B404-47D4-BB90-3CBCB3DFC70A}" presName="topSpace" presStyleCnt="0"/>
      <dgm:spPr/>
    </dgm:pt>
    <dgm:pt modelId="{04CBECD2-B043-414F-A967-25DA742B9358}" type="pres">
      <dgm:prSet presAssocID="{52C91687-B404-47D4-BB90-3CBCB3DFC70A}" presName="firstComp" presStyleCnt="0"/>
      <dgm:spPr/>
    </dgm:pt>
    <dgm:pt modelId="{37FDAEC1-447A-488F-8B0B-A52CC8F58073}" type="pres">
      <dgm:prSet presAssocID="{52C91687-B404-47D4-BB90-3CBCB3DFC70A}" presName="firstChild" presStyleLbl="bgAccFollowNode1" presStyleIdx="2" presStyleCnt="5" custScaleX="114476" custScaleY="71278" custLinFactNeighborX="-16470" custLinFactNeighborY="-15298"/>
      <dgm:spPr/>
      <dgm:t>
        <a:bodyPr/>
        <a:lstStyle/>
        <a:p>
          <a:endParaRPr lang="zh-TW" altLang="en-US"/>
        </a:p>
      </dgm:t>
    </dgm:pt>
    <dgm:pt modelId="{86A3A76D-DFB6-47E8-BAFB-E80A6F4FB7A5}" type="pres">
      <dgm:prSet presAssocID="{52C91687-B404-47D4-BB90-3CBCB3DFC70A}" presName="firstChildTx" presStyleLbl="bg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67518B9-846F-4F23-A4A9-EEDBD52E672F}" type="pres">
      <dgm:prSet presAssocID="{7C849AD1-1193-45D2-A517-87850AE9A598}" presName="comp" presStyleCnt="0"/>
      <dgm:spPr/>
    </dgm:pt>
    <dgm:pt modelId="{86385C95-25D0-4AC8-9A47-4A91BCF19663}" type="pres">
      <dgm:prSet presAssocID="{7C849AD1-1193-45D2-A517-87850AE9A598}" presName="child" presStyleLbl="bgAccFollowNode1" presStyleIdx="3" presStyleCnt="5" custScaleX="114476" custScaleY="71278" custLinFactNeighborX="-16487" custLinFactNeighborY="-12711"/>
      <dgm:spPr/>
      <dgm:t>
        <a:bodyPr/>
        <a:lstStyle/>
        <a:p>
          <a:endParaRPr lang="zh-TW" altLang="en-US"/>
        </a:p>
      </dgm:t>
    </dgm:pt>
    <dgm:pt modelId="{17C90D94-B49F-4021-A720-80FEC97A2B95}" type="pres">
      <dgm:prSet presAssocID="{7C849AD1-1193-45D2-A517-87850AE9A598}" presName="childTx" presStyleLbl="bg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336EDD6-2AB4-4FB2-971A-3A631CEE879B}" type="pres">
      <dgm:prSet presAssocID="{5795A740-EE3E-4300-80A6-3C135B82EA93}" presName="comp" presStyleCnt="0"/>
      <dgm:spPr/>
    </dgm:pt>
    <dgm:pt modelId="{A08F2F12-253E-44EE-BBC6-E7638D422B86}" type="pres">
      <dgm:prSet presAssocID="{5795A740-EE3E-4300-80A6-3C135B82EA93}" presName="child" presStyleLbl="bgAccFollowNode1" presStyleIdx="4" presStyleCnt="5" custScaleX="114476" custScaleY="71278" custLinFactNeighborX="-16487" custLinFactNeighborY="-12711"/>
      <dgm:spPr/>
      <dgm:t>
        <a:bodyPr/>
        <a:lstStyle/>
        <a:p>
          <a:endParaRPr lang="zh-TW" altLang="en-US"/>
        </a:p>
      </dgm:t>
    </dgm:pt>
    <dgm:pt modelId="{20CB7678-7C36-49EF-A0A3-CA80745DA651}" type="pres">
      <dgm:prSet presAssocID="{5795A740-EE3E-4300-80A6-3C135B82EA93}" presName="childTx" presStyleLbl="bg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D89EDDB-8CBF-4808-82FE-10AF1D706892}" type="pres">
      <dgm:prSet presAssocID="{52C91687-B404-47D4-BB90-3CBCB3DFC70A}" presName="negSpace" presStyleCnt="0"/>
      <dgm:spPr/>
    </dgm:pt>
    <dgm:pt modelId="{64792DC9-3D0D-46D1-85DE-DF9C95E1AC5C}" type="pres">
      <dgm:prSet presAssocID="{52C91687-B404-47D4-BB90-3CBCB3DFC70A}" presName="circle" presStyleLbl="node1" presStyleIdx="1" presStyleCnt="2" custScaleX="83297" custScaleY="60493" custLinFactNeighborX="-20432" custLinFactNeighborY="-3381"/>
      <dgm:spPr/>
      <dgm:t>
        <a:bodyPr/>
        <a:lstStyle/>
        <a:p>
          <a:endParaRPr lang="zh-TW" altLang="en-US"/>
        </a:p>
      </dgm:t>
    </dgm:pt>
  </dgm:ptLst>
  <dgm:cxnLst>
    <dgm:cxn modelId="{119D0905-D674-4CE1-AF08-9D8420882783}" type="presOf" srcId="{5795A740-EE3E-4300-80A6-3C135B82EA93}" destId="{A08F2F12-253E-44EE-BBC6-E7638D422B86}" srcOrd="0" destOrd="0" presId="urn:microsoft.com/office/officeart/2005/8/layout/hList9"/>
    <dgm:cxn modelId="{A2FE8CE2-B578-42CC-91EA-9A35F2CF8FDE}" type="presOf" srcId="{52C91687-B404-47D4-BB90-3CBCB3DFC70A}" destId="{64792DC9-3D0D-46D1-85DE-DF9C95E1AC5C}" srcOrd="0" destOrd="0" presId="urn:microsoft.com/office/officeart/2005/8/layout/hList9"/>
    <dgm:cxn modelId="{2B99AC5D-83C4-4D06-AB1A-546B2D88470C}" srcId="{52C91687-B404-47D4-BB90-3CBCB3DFC70A}" destId="{3BB6A194-9E82-4F36-8856-383F53B03522}" srcOrd="0" destOrd="0" parTransId="{FF0D1529-B7AE-4B85-97E7-A62D2E86A3BA}" sibTransId="{F4AE5FB5-E640-487D-92B5-8F9676CA2B19}"/>
    <dgm:cxn modelId="{1CFC892C-02AD-403F-A09C-2C008E4DC112}" type="presOf" srcId="{5795A740-EE3E-4300-80A6-3C135B82EA93}" destId="{20CB7678-7C36-49EF-A0A3-CA80745DA651}" srcOrd="1" destOrd="0" presId="urn:microsoft.com/office/officeart/2005/8/layout/hList9"/>
    <dgm:cxn modelId="{6A1B72B7-BD66-49F8-9627-804CCB0E1C9F}" type="presOf" srcId="{A158722A-C267-4C9A-B285-0BC43ACE07FD}" destId="{A8AABDC2-E1C1-4A3C-ABB1-FD96FBED30B5}" srcOrd="1" destOrd="0" presId="urn:microsoft.com/office/officeart/2005/8/layout/hList9"/>
    <dgm:cxn modelId="{7D138472-9F60-4E13-BCB4-848CFF60CCDF}" srcId="{BED47701-FE7C-40E3-9A84-4961B3F7FB9D}" destId="{18EE0F3A-20CE-4F5D-B016-EF6F0ABE3F8F}" srcOrd="0" destOrd="0" parTransId="{2461CE37-2F71-4295-B1CF-D4432B56FC7B}" sibTransId="{4B95D217-335D-44D4-BFF6-FCBD30197CDD}"/>
    <dgm:cxn modelId="{1F3DE4F8-9EC6-4814-A5CE-0CE0EB359130}" srcId="{52C91687-B404-47D4-BB90-3CBCB3DFC70A}" destId="{5795A740-EE3E-4300-80A6-3C135B82EA93}" srcOrd="2" destOrd="0" parTransId="{CD8DA957-DB76-461E-AB6C-BB58A1217B97}" sibTransId="{29626A2C-1B7C-47EA-9B19-69EA4A844D95}"/>
    <dgm:cxn modelId="{2DC6CC3C-D71A-42F7-82D0-8863DF10BCF8}" srcId="{18EE0F3A-20CE-4F5D-B016-EF6F0ABE3F8F}" destId="{A158722A-C267-4C9A-B285-0BC43ACE07FD}" srcOrd="1" destOrd="0" parTransId="{83E5667B-124E-48D1-9EA0-AD71F66DC7BF}" sibTransId="{D4BA40E0-8E78-49B1-A7FE-1B7AE0201DC2}"/>
    <dgm:cxn modelId="{837B67D6-A8E8-4B78-9D55-30DA0DAA3EF6}" srcId="{52C91687-B404-47D4-BB90-3CBCB3DFC70A}" destId="{7C849AD1-1193-45D2-A517-87850AE9A598}" srcOrd="1" destOrd="0" parTransId="{8EFECD05-8876-4442-B3B8-09C58635A0D4}" sibTransId="{B8E51B7F-73ED-42E3-BAFE-DA3297A31DC5}"/>
    <dgm:cxn modelId="{939DCB8D-6BB9-4F7F-8723-DE684DCB9AEA}" srcId="{18EE0F3A-20CE-4F5D-B016-EF6F0ABE3F8F}" destId="{11F64735-E734-4E40-B8B9-729D39A4CDC7}" srcOrd="0" destOrd="0" parTransId="{9554F398-EBEB-4ADC-8E1C-C8B4FDF762BF}" sibTransId="{9E46B671-84BC-48EC-931E-54C8D1C19FFB}"/>
    <dgm:cxn modelId="{D2D07569-2F32-48DA-831B-B97AB5D8D26A}" type="presOf" srcId="{A158722A-C267-4C9A-B285-0BC43ACE07FD}" destId="{1931A2F5-FDF3-4106-BD3E-7B4284E040F5}" srcOrd="0" destOrd="0" presId="urn:microsoft.com/office/officeart/2005/8/layout/hList9"/>
    <dgm:cxn modelId="{23BB3C3C-C560-458B-86E2-63B81024B6F9}" type="presOf" srcId="{11F64735-E734-4E40-B8B9-729D39A4CDC7}" destId="{63BC1338-6E00-47DB-87C1-490E7F79863C}" srcOrd="1" destOrd="0" presId="urn:microsoft.com/office/officeart/2005/8/layout/hList9"/>
    <dgm:cxn modelId="{951E3F27-5A87-42F3-B7F3-2CD044D983AC}" type="presOf" srcId="{11F64735-E734-4E40-B8B9-729D39A4CDC7}" destId="{296DE8AF-E119-4281-8362-BCC7F4A49D60}" srcOrd="0" destOrd="0" presId="urn:microsoft.com/office/officeart/2005/8/layout/hList9"/>
    <dgm:cxn modelId="{78D0CDC3-D337-4049-977E-662A0A810B21}" type="presOf" srcId="{7C849AD1-1193-45D2-A517-87850AE9A598}" destId="{86385C95-25D0-4AC8-9A47-4A91BCF19663}" srcOrd="0" destOrd="0" presId="urn:microsoft.com/office/officeart/2005/8/layout/hList9"/>
    <dgm:cxn modelId="{0CCE6122-DCD0-4062-A746-45CE45C8631D}" srcId="{BED47701-FE7C-40E3-9A84-4961B3F7FB9D}" destId="{52C91687-B404-47D4-BB90-3CBCB3DFC70A}" srcOrd="1" destOrd="0" parTransId="{EDF0F196-E6A8-470A-9ED2-CFA3D1B617E2}" sibTransId="{12293872-E0E4-4190-826C-40A53B515C92}"/>
    <dgm:cxn modelId="{4E4DEC84-4BB6-4BF6-9ABA-C2A7159BA2EA}" type="presOf" srcId="{3BB6A194-9E82-4F36-8856-383F53B03522}" destId="{37FDAEC1-447A-488F-8B0B-A52CC8F58073}" srcOrd="0" destOrd="0" presId="urn:microsoft.com/office/officeart/2005/8/layout/hList9"/>
    <dgm:cxn modelId="{3E836B37-15B5-437D-B3E1-E6D3588AA756}" type="presOf" srcId="{7C849AD1-1193-45D2-A517-87850AE9A598}" destId="{17C90D94-B49F-4021-A720-80FEC97A2B95}" srcOrd="1" destOrd="0" presId="urn:microsoft.com/office/officeart/2005/8/layout/hList9"/>
    <dgm:cxn modelId="{12F576A2-D339-4DBF-B28B-80465388DFB8}" type="presOf" srcId="{18EE0F3A-20CE-4F5D-B016-EF6F0ABE3F8F}" destId="{C10D9445-73DF-439A-B8B0-CEB3E4A29960}" srcOrd="0" destOrd="0" presId="urn:microsoft.com/office/officeart/2005/8/layout/hList9"/>
    <dgm:cxn modelId="{07185B45-E2E0-4D1C-818E-72ACFCC586E1}" type="presOf" srcId="{3BB6A194-9E82-4F36-8856-383F53B03522}" destId="{86A3A76D-DFB6-47E8-BAFB-E80A6F4FB7A5}" srcOrd="1" destOrd="0" presId="urn:microsoft.com/office/officeart/2005/8/layout/hList9"/>
    <dgm:cxn modelId="{6AE1F5F0-4334-4668-B22E-00C3B5D53ABD}" type="presOf" srcId="{BED47701-FE7C-40E3-9A84-4961B3F7FB9D}" destId="{619C3F39-925E-459F-A31B-70AD11C336CA}" srcOrd="0" destOrd="0" presId="urn:microsoft.com/office/officeart/2005/8/layout/hList9"/>
    <dgm:cxn modelId="{315C34B1-BB94-4E69-95B1-726B7535F203}" type="presParOf" srcId="{619C3F39-925E-459F-A31B-70AD11C336CA}" destId="{F7D56B3A-12E8-431B-A09A-1520CE81DF9A}" srcOrd="0" destOrd="0" presId="urn:microsoft.com/office/officeart/2005/8/layout/hList9"/>
    <dgm:cxn modelId="{316F7EF1-6706-4654-9244-9B02CE9B6A9D}" type="presParOf" srcId="{619C3F39-925E-459F-A31B-70AD11C336CA}" destId="{9B520457-E5FF-45F0-80C5-6DDD7C69D562}" srcOrd="1" destOrd="0" presId="urn:microsoft.com/office/officeart/2005/8/layout/hList9"/>
    <dgm:cxn modelId="{5C2AB4F2-EB5D-439D-B82B-F669C3AB0232}" type="presParOf" srcId="{9B520457-E5FF-45F0-80C5-6DDD7C69D562}" destId="{5CDDB313-E467-4380-86DF-D0DA53906917}" srcOrd="0" destOrd="0" presId="urn:microsoft.com/office/officeart/2005/8/layout/hList9"/>
    <dgm:cxn modelId="{C39FF251-5A77-4AFA-83E3-37A05EC7B590}" type="presParOf" srcId="{9B520457-E5FF-45F0-80C5-6DDD7C69D562}" destId="{2B4AC5EA-E734-4263-AAE7-98B6D512EE09}" srcOrd="1" destOrd="0" presId="urn:microsoft.com/office/officeart/2005/8/layout/hList9"/>
    <dgm:cxn modelId="{C40B71A3-C097-452C-A682-18D08620591D}" type="presParOf" srcId="{2B4AC5EA-E734-4263-AAE7-98B6D512EE09}" destId="{296DE8AF-E119-4281-8362-BCC7F4A49D60}" srcOrd="0" destOrd="0" presId="urn:microsoft.com/office/officeart/2005/8/layout/hList9"/>
    <dgm:cxn modelId="{673CBD6C-C28D-4DF7-A99A-6D9B915D6CEE}" type="presParOf" srcId="{2B4AC5EA-E734-4263-AAE7-98B6D512EE09}" destId="{63BC1338-6E00-47DB-87C1-490E7F79863C}" srcOrd="1" destOrd="0" presId="urn:microsoft.com/office/officeart/2005/8/layout/hList9"/>
    <dgm:cxn modelId="{2F7C8548-2CF7-4991-89CC-2BF99DE5448F}" type="presParOf" srcId="{9B520457-E5FF-45F0-80C5-6DDD7C69D562}" destId="{BE29CEA8-5FA3-4962-BB85-16FA7921A760}" srcOrd="2" destOrd="0" presId="urn:microsoft.com/office/officeart/2005/8/layout/hList9"/>
    <dgm:cxn modelId="{9F761EDE-DBCB-48A8-BD31-790A5B828DAE}" type="presParOf" srcId="{BE29CEA8-5FA3-4962-BB85-16FA7921A760}" destId="{1931A2F5-FDF3-4106-BD3E-7B4284E040F5}" srcOrd="0" destOrd="0" presId="urn:microsoft.com/office/officeart/2005/8/layout/hList9"/>
    <dgm:cxn modelId="{C056824D-132D-43F2-8703-B1B557381B07}" type="presParOf" srcId="{BE29CEA8-5FA3-4962-BB85-16FA7921A760}" destId="{A8AABDC2-E1C1-4A3C-ABB1-FD96FBED30B5}" srcOrd="1" destOrd="0" presId="urn:microsoft.com/office/officeart/2005/8/layout/hList9"/>
    <dgm:cxn modelId="{5EEFC2C5-C907-4F84-A24B-E04B33446CEB}" type="presParOf" srcId="{619C3F39-925E-459F-A31B-70AD11C336CA}" destId="{369935DF-0617-43D9-8EBE-B127B210B28B}" srcOrd="2" destOrd="0" presId="urn:microsoft.com/office/officeart/2005/8/layout/hList9"/>
    <dgm:cxn modelId="{F645CCE7-0AD4-4048-B40C-0A56BF0ACE2E}" type="presParOf" srcId="{619C3F39-925E-459F-A31B-70AD11C336CA}" destId="{C10D9445-73DF-439A-B8B0-CEB3E4A29960}" srcOrd="3" destOrd="0" presId="urn:microsoft.com/office/officeart/2005/8/layout/hList9"/>
    <dgm:cxn modelId="{AED2AA8D-6466-4DF5-9CE0-71A30CFFC412}" type="presParOf" srcId="{619C3F39-925E-459F-A31B-70AD11C336CA}" destId="{858DD60E-CF87-4159-B97D-CE30C7D3FFEF}" srcOrd="4" destOrd="0" presId="urn:microsoft.com/office/officeart/2005/8/layout/hList9"/>
    <dgm:cxn modelId="{DE3D8033-C94A-4F07-92FE-23B8143DC692}" type="presParOf" srcId="{619C3F39-925E-459F-A31B-70AD11C336CA}" destId="{531CC8D9-620D-4012-BFC6-258466433847}" srcOrd="5" destOrd="0" presId="urn:microsoft.com/office/officeart/2005/8/layout/hList9"/>
    <dgm:cxn modelId="{1F5C5CF9-89AC-4EC6-8C5F-EE6511679078}" type="presParOf" srcId="{619C3F39-925E-459F-A31B-70AD11C336CA}" destId="{300D89B5-3169-493B-A5AB-04D257B4A1B3}" srcOrd="6" destOrd="0" presId="urn:microsoft.com/office/officeart/2005/8/layout/hList9"/>
    <dgm:cxn modelId="{B6F4ABC5-435B-4CC8-A916-70A23F18EE65}" type="presParOf" srcId="{300D89B5-3169-493B-A5AB-04D257B4A1B3}" destId="{AAE620E8-7F40-479B-B6A9-E30778CF13B0}" srcOrd="0" destOrd="0" presId="urn:microsoft.com/office/officeart/2005/8/layout/hList9"/>
    <dgm:cxn modelId="{AA375D08-A2A5-403B-9EEB-7AF76B961B9A}" type="presParOf" srcId="{300D89B5-3169-493B-A5AB-04D257B4A1B3}" destId="{04CBECD2-B043-414F-A967-25DA742B9358}" srcOrd="1" destOrd="0" presId="urn:microsoft.com/office/officeart/2005/8/layout/hList9"/>
    <dgm:cxn modelId="{3CB0D094-DC29-4BBA-BD04-28615F3B7A9B}" type="presParOf" srcId="{04CBECD2-B043-414F-A967-25DA742B9358}" destId="{37FDAEC1-447A-488F-8B0B-A52CC8F58073}" srcOrd="0" destOrd="0" presId="urn:microsoft.com/office/officeart/2005/8/layout/hList9"/>
    <dgm:cxn modelId="{519F921A-AF87-43BD-9118-5B4B562460EA}" type="presParOf" srcId="{04CBECD2-B043-414F-A967-25DA742B9358}" destId="{86A3A76D-DFB6-47E8-BAFB-E80A6F4FB7A5}" srcOrd="1" destOrd="0" presId="urn:microsoft.com/office/officeart/2005/8/layout/hList9"/>
    <dgm:cxn modelId="{18AD775F-3B47-4495-A78B-139C09FB3553}" type="presParOf" srcId="{300D89B5-3169-493B-A5AB-04D257B4A1B3}" destId="{B67518B9-846F-4F23-A4A9-EEDBD52E672F}" srcOrd="2" destOrd="0" presId="urn:microsoft.com/office/officeart/2005/8/layout/hList9"/>
    <dgm:cxn modelId="{2181E5B8-6D1C-43E1-AEF0-18806DF55B12}" type="presParOf" srcId="{B67518B9-846F-4F23-A4A9-EEDBD52E672F}" destId="{86385C95-25D0-4AC8-9A47-4A91BCF19663}" srcOrd="0" destOrd="0" presId="urn:microsoft.com/office/officeart/2005/8/layout/hList9"/>
    <dgm:cxn modelId="{9E3E52CE-AB43-458F-A456-EFAC72265A49}" type="presParOf" srcId="{B67518B9-846F-4F23-A4A9-EEDBD52E672F}" destId="{17C90D94-B49F-4021-A720-80FEC97A2B95}" srcOrd="1" destOrd="0" presId="urn:microsoft.com/office/officeart/2005/8/layout/hList9"/>
    <dgm:cxn modelId="{CC095070-6E70-43DA-875D-403485C69193}" type="presParOf" srcId="{300D89B5-3169-493B-A5AB-04D257B4A1B3}" destId="{9336EDD6-2AB4-4FB2-971A-3A631CEE879B}" srcOrd="3" destOrd="0" presId="urn:microsoft.com/office/officeart/2005/8/layout/hList9"/>
    <dgm:cxn modelId="{4D55AFD0-9FDC-4057-88DD-EA072C7A9E5A}" type="presParOf" srcId="{9336EDD6-2AB4-4FB2-971A-3A631CEE879B}" destId="{A08F2F12-253E-44EE-BBC6-E7638D422B86}" srcOrd="0" destOrd="0" presId="urn:microsoft.com/office/officeart/2005/8/layout/hList9"/>
    <dgm:cxn modelId="{3B07DC40-867A-4495-9630-6537463613D1}" type="presParOf" srcId="{9336EDD6-2AB4-4FB2-971A-3A631CEE879B}" destId="{20CB7678-7C36-49EF-A0A3-CA80745DA651}" srcOrd="1" destOrd="0" presId="urn:microsoft.com/office/officeart/2005/8/layout/hList9"/>
    <dgm:cxn modelId="{0AF03F11-442E-49BA-BACF-C7DBCF7E44A2}" type="presParOf" srcId="{619C3F39-925E-459F-A31B-70AD11C336CA}" destId="{7D89EDDB-8CBF-4808-82FE-10AF1D706892}" srcOrd="7" destOrd="0" presId="urn:microsoft.com/office/officeart/2005/8/layout/hList9"/>
    <dgm:cxn modelId="{C73CAD8E-89A0-452C-A6B6-AFEEE6F2A28D}" type="presParOf" srcId="{619C3F39-925E-459F-A31B-70AD11C336CA}" destId="{64792DC9-3D0D-46D1-85DE-DF9C95E1AC5C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1743E2-6289-4AAE-B77A-2EA44F373024}">
      <dsp:nvSpPr>
        <dsp:cNvPr id="0" name=""/>
        <dsp:cNvSpPr/>
      </dsp:nvSpPr>
      <dsp:spPr>
        <a:xfrm>
          <a:off x="0" y="4810079"/>
          <a:ext cx="8784976" cy="0"/>
        </a:xfrm>
        <a:prstGeom prst="line">
          <a:avLst/>
        </a:pr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98ECE1-AFB0-4404-BA04-CCB5BF2F3757}">
      <dsp:nvSpPr>
        <dsp:cNvPr id="0" name=""/>
        <dsp:cNvSpPr/>
      </dsp:nvSpPr>
      <dsp:spPr>
        <a:xfrm>
          <a:off x="0" y="3491238"/>
          <a:ext cx="8784976" cy="0"/>
        </a:xfrm>
        <a:prstGeom prst="line">
          <a:avLst/>
        </a:pr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350552-D57B-4F93-9D50-6EE2C39BF266}">
      <dsp:nvSpPr>
        <dsp:cNvPr id="0" name=""/>
        <dsp:cNvSpPr/>
      </dsp:nvSpPr>
      <dsp:spPr>
        <a:xfrm>
          <a:off x="0" y="2089142"/>
          <a:ext cx="8784976" cy="0"/>
        </a:xfrm>
        <a:prstGeom prst="line">
          <a:avLst/>
        </a:pr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AC22B3-F12F-479F-BDA0-B9595BEB3F04}">
      <dsp:nvSpPr>
        <dsp:cNvPr id="0" name=""/>
        <dsp:cNvSpPr/>
      </dsp:nvSpPr>
      <dsp:spPr>
        <a:xfrm>
          <a:off x="0" y="700078"/>
          <a:ext cx="8784976" cy="0"/>
        </a:xfrm>
        <a:prstGeom prst="line">
          <a:avLst/>
        </a:pr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3B3BC0-91A7-4DD2-B8A5-AF24B99C90CB}">
      <dsp:nvSpPr>
        <dsp:cNvPr id="0" name=""/>
        <dsp:cNvSpPr/>
      </dsp:nvSpPr>
      <dsp:spPr>
        <a:xfrm>
          <a:off x="2284093" y="1727"/>
          <a:ext cx="6500882" cy="6983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45" tIns="55245" rIns="55245" bIns="55245" numCol="1" spcCol="1270" anchor="b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Apprentice</a:t>
          </a:r>
          <a:endParaRPr lang="zh-TW" altLang="en-US" sz="2900" b="1" kern="1200" dirty="0">
            <a:solidFill>
              <a:srgbClr val="6633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84093" y="1727"/>
        <a:ext cx="6500882" cy="698351"/>
      </dsp:txXfrm>
    </dsp:sp>
    <dsp:sp modelId="{5C7B72D1-DDFB-4A90-8CCF-B9CA3CA804D7}">
      <dsp:nvSpPr>
        <dsp:cNvPr id="0" name=""/>
        <dsp:cNvSpPr/>
      </dsp:nvSpPr>
      <dsp:spPr>
        <a:xfrm>
          <a:off x="0" y="1727"/>
          <a:ext cx="2284093" cy="698351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1438</a:t>
          </a:r>
          <a:endParaRPr lang="zh-TW" altLang="en-US" sz="3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097" y="35824"/>
        <a:ext cx="2215899" cy="664254"/>
      </dsp:txXfrm>
    </dsp:sp>
    <dsp:sp modelId="{D16B2BF1-F931-4079-8C84-DB787482876F}">
      <dsp:nvSpPr>
        <dsp:cNvPr id="0" name=""/>
        <dsp:cNvSpPr/>
      </dsp:nvSpPr>
      <dsp:spPr>
        <a:xfrm>
          <a:off x="0" y="700078"/>
          <a:ext cx="8784976" cy="6557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apprenticed to a well-to-do London mercer</a:t>
          </a:r>
          <a:endParaRPr lang="zh-TW" altLang="en-US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700078"/>
        <a:ext cx="8784976" cy="655794"/>
      </dsp:txXfrm>
    </dsp:sp>
    <dsp:sp modelId="{FE299628-9FBA-4794-AD38-BA39678DD5FC}">
      <dsp:nvSpPr>
        <dsp:cNvPr id="0" name=""/>
        <dsp:cNvSpPr/>
      </dsp:nvSpPr>
      <dsp:spPr>
        <a:xfrm>
          <a:off x="2284093" y="1390790"/>
          <a:ext cx="6500882" cy="6983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45" tIns="55245" rIns="55245" bIns="55245" numCol="1" spcCol="1270" anchor="b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900" kern="1200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Merchant</a:t>
          </a:r>
          <a:endParaRPr lang="zh-TW" altLang="en-US" sz="2900" kern="1200" dirty="0">
            <a:solidFill>
              <a:srgbClr val="6633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84093" y="1390790"/>
        <a:ext cx="6500882" cy="698351"/>
      </dsp:txXfrm>
    </dsp:sp>
    <dsp:sp modelId="{38EC3A08-BA3D-48E7-9D16-0AFEA6227A48}">
      <dsp:nvSpPr>
        <dsp:cNvPr id="0" name=""/>
        <dsp:cNvSpPr/>
      </dsp:nvSpPr>
      <dsp:spPr>
        <a:xfrm>
          <a:off x="0" y="1390790"/>
          <a:ext cx="2284093" cy="698351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accent3">
              <a:hueOff val="3750088"/>
              <a:satOff val="-5627"/>
              <a:lumOff val="-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1450</a:t>
          </a:r>
          <a:endParaRPr lang="zh-TW" altLang="en-US" sz="3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097" y="1424887"/>
        <a:ext cx="2215899" cy="664254"/>
      </dsp:txXfrm>
    </dsp:sp>
    <dsp:sp modelId="{34A122AF-79F1-4C40-9F4A-93B9D1F26C51}">
      <dsp:nvSpPr>
        <dsp:cNvPr id="0" name=""/>
        <dsp:cNvSpPr/>
      </dsp:nvSpPr>
      <dsp:spPr>
        <a:xfrm>
          <a:off x="0" y="2089142"/>
          <a:ext cx="8784976" cy="6688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left for the Low Countries, mostly in Bruges</a:t>
          </a:r>
          <a:endParaRPr lang="zh-TW" altLang="en-US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2089142"/>
        <a:ext cx="8784976" cy="668827"/>
      </dsp:txXfrm>
    </dsp:sp>
    <dsp:sp modelId="{7E0AA05D-E370-4C78-A928-2BBA5D6A2A72}">
      <dsp:nvSpPr>
        <dsp:cNvPr id="0" name=""/>
        <dsp:cNvSpPr/>
      </dsp:nvSpPr>
      <dsp:spPr>
        <a:xfrm>
          <a:off x="2284093" y="2792887"/>
          <a:ext cx="6500882" cy="6983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45" tIns="55245" rIns="55245" bIns="55245" numCol="1" spcCol="1270" anchor="b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900" kern="1200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“Governor to the English Nation at Bruges”</a:t>
          </a:r>
          <a:endParaRPr lang="zh-TW" altLang="en-US" sz="2900" kern="1200" dirty="0">
            <a:solidFill>
              <a:srgbClr val="6633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84093" y="2792887"/>
        <a:ext cx="6500882" cy="698351"/>
      </dsp:txXfrm>
    </dsp:sp>
    <dsp:sp modelId="{22C4EBEF-47DC-408C-AEF7-3C1F50805490}">
      <dsp:nvSpPr>
        <dsp:cNvPr id="0" name=""/>
        <dsp:cNvSpPr/>
      </dsp:nvSpPr>
      <dsp:spPr>
        <a:xfrm>
          <a:off x="0" y="2792887"/>
          <a:ext cx="2284093" cy="698351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accent3">
              <a:hueOff val="7500176"/>
              <a:satOff val="-11253"/>
              <a:lumOff val="-18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1463</a:t>
          </a:r>
          <a:endParaRPr lang="zh-TW" altLang="en-US" sz="3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097" y="2826984"/>
        <a:ext cx="2215899" cy="664254"/>
      </dsp:txXfrm>
    </dsp:sp>
    <dsp:sp modelId="{D0F0ADC2-534F-4F30-949C-F83C3E5BD525}">
      <dsp:nvSpPr>
        <dsp:cNvPr id="0" name=""/>
        <dsp:cNvSpPr/>
      </dsp:nvSpPr>
      <dsp:spPr>
        <a:xfrm>
          <a:off x="0" y="3491238"/>
          <a:ext cx="8784976" cy="5855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contact with men of high rank</a:t>
          </a:r>
          <a:endParaRPr lang="zh-TW" altLang="en-US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3491238"/>
        <a:ext cx="8784976" cy="585571"/>
      </dsp:txXfrm>
    </dsp:sp>
    <dsp:sp modelId="{AAC2B170-960C-4515-8EA0-4044625E27D2}">
      <dsp:nvSpPr>
        <dsp:cNvPr id="0" name=""/>
        <dsp:cNvSpPr/>
      </dsp:nvSpPr>
      <dsp:spPr>
        <a:xfrm>
          <a:off x="2284093" y="4111728"/>
          <a:ext cx="6500882" cy="6983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45" tIns="55245" rIns="55245" bIns="55245" numCol="1" spcCol="1270" anchor="b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900" kern="1200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 </a:t>
          </a:r>
          <a:r>
            <a:rPr lang="en-US" sz="2900" kern="1200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Service of Margaret of York</a:t>
          </a:r>
          <a:endParaRPr lang="zh-TW" altLang="en-US" sz="2900" kern="1200" dirty="0">
            <a:solidFill>
              <a:srgbClr val="6633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84093" y="4111728"/>
        <a:ext cx="6500882" cy="698351"/>
      </dsp:txXfrm>
    </dsp:sp>
    <dsp:sp modelId="{A2AC2798-E784-4AFD-A60C-AB32EB2FE608}">
      <dsp:nvSpPr>
        <dsp:cNvPr id="0" name=""/>
        <dsp:cNvSpPr/>
      </dsp:nvSpPr>
      <dsp:spPr>
        <a:xfrm>
          <a:off x="0" y="4111728"/>
          <a:ext cx="2284093" cy="698351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1460’s</a:t>
          </a:r>
          <a:endParaRPr lang="zh-TW" altLang="en-US" sz="3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097" y="4145825"/>
        <a:ext cx="2215899" cy="664254"/>
      </dsp:txXfrm>
    </dsp:sp>
    <dsp:sp modelId="{C11A709C-A953-4F98-85CA-5FDC1D55686E}">
      <dsp:nvSpPr>
        <dsp:cNvPr id="0" name=""/>
        <dsp:cNvSpPr/>
      </dsp:nvSpPr>
      <dsp:spPr>
        <a:xfrm>
          <a:off x="0" y="4810079"/>
          <a:ext cx="8784976" cy="8048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Margaret of York, Duchess of Burgundy, sister of Edward IV of England</a:t>
          </a:r>
          <a:endParaRPr lang="zh-TW" altLang="en-US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4810079"/>
        <a:ext cx="8784976" cy="8048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1743E2-6289-4AAE-B77A-2EA44F373024}">
      <dsp:nvSpPr>
        <dsp:cNvPr id="0" name=""/>
        <dsp:cNvSpPr/>
      </dsp:nvSpPr>
      <dsp:spPr>
        <a:xfrm>
          <a:off x="0" y="4848229"/>
          <a:ext cx="8784976" cy="0"/>
        </a:xfrm>
        <a:prstGeom prst="line">
          <a:avLst/>
        </a:pr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98ECE1-AFB0-4404-BA04-CCB5BF2F3757}">
      <dsp:nvSpPr>
        <dsp:cNvPr id="0" name=""/>
        <dsp:cNvSpPr/>
      </dsp:nvSpPr>
      <dsp:spPr>
        <a:xfrm>
          <a:off x="0" y="3594985"/>
          <a:ext cx="8784976" cy="0"/>
        </a:xfrm>
        <a:prstGeom prst="line">
          <a:avLst/>
        </a:pr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350552-D57B-4F93-9D50-6EE2C39BF266}">
      <dsp:nvSpPr>
        <dsp:cNvPr id="0" name=""/>
        <dsp:cNvSpPr/>
      </dsp:nvSpPr>
      <dsp:spPr>
        <a:xfrm>
          <a:off x="0" y="1987197"/>
          <a:ext cx="8784976" cy="0"/>
        </a:xfrm>
        <a:prstGeom prst="line">
          <a:avLst/>
        </a:pr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AC22B3-F12F-479F-BDA0-B9595BEB3F04}">
      <dsp:nvSpPr>
        <dsp:cNvPr id="0" name=""/>
        <dsp:cNvSpPr/>
      </dsp:nvSpPr>
      <dsp:spPr>
        <a:xfrm>
          <a:off x="0" y="667223"/>
          <a:ext cx="8784976" cy="0"/>
        </a:xfrm>
        <a:prstGeom prst="line">
          <a:avLst/>
        </a:pr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3B3BC0-91A7-4DD2-B8A5-AF24B99C90CB}">
      <dsp:nvSpPr>
        <dsp:cNvPr id="0" name=""/>
        <dsp:cNvSpPr/>
      </dsp:nvSpPr>
      <dsp:spPr>
        <a:xfrm>
          <a:off x="2284093" y="3607"/>
          <a:ext cx="6500882" cy="6636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b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altLang="zh-TW" sz="2800" kern="1200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learnt printing at Cologne</a:t>
          </a:r>
          <a:endParaRPr lang="zh-TW" altLang="en-US" sz="2800" kern="1200" dirty="0" smtClean="0">
            <a:solidFill>
              <a:srgbClr val="6633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84093" y="3607"/>
        <a:ext cx="6500882" cy="663616"/>
      </dsp:txXfrm>
    </dsp:sp>
    <dsp:sp modelId="{5C7B72D1-DDFB-4A90-8CCF-B9CA3CA804D7}">
      <dsp:nvSpPr>
        <dsp:cNvPr id="0" name=""/>
        <dsp:cNvSpPr/>
      </dsp:nvSpPr>
      <dsp:spPr>
        <a:xfrm>
          <a:off x="0" y="3607"/>
          <a:ext cx="2284093" cy="663616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1471</a:t>
          </a:r>
          <a:endParaRPr lang="zh-TW" altLang="en-US" sz="3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2401" y="36008"/>
        <a:ext cx="2219291" cy="631215"/>
      </dsp:txXfrm>
    </dsp:sp>
    <dsp:sp modelId="{D16B2BF1-F931-4079-8C84-DB787482876F}">
      <dsp:nvSpPr>
        <dsp:cNvPr id="0" name=""/>
        <dsp:cNvSpPr/>
      </dsp:nvSpPr>
      <dsp:spPr>
        <a:xfrm>
          <a:off x="0" y="667223"/>
          <a:ext cx="8784976" cy="6231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TW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Centre of printing in 1470’s North-western Germany</a:t>
          </a:r>
          <a:endParaRPr lang="zh-TW" altLang="en-US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667223"/>
        <a:ext cx="8784976" cy="623176"/>
      </dsp:txXfrm>
    </dsp:sp>
    <dsp:sp modelId="{FE299628-9FBA-4794-AD38-BA39678DD5FC}">
      <dsp:nvSpPr>
        <dsp:cNvPr id="0" name=""/>
        <dsp:cNvSpPr/>
      </dsp:nvSpPr>
      <dsp:spPr>
        <a:xfrm>
          <a:off x="2284093" y="1323581"/>
          <a:ext cx="6500882" cy="6636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b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800" kern="1200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The 1</a:t>
          </a:r>
          <a:r>
            <a:rPr lang="en-US" altLang="zh-TW" sz="2800" kern="1200" baseline="30000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st</a:t>
          </a:r>
          <a:r>
            <a:rPr lang="en-US" altLang="zh-TW" sz="2800" kern="1200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book printed in English</a:t>
          </a:r>
          <a:endParaRPr lang="zh-TW" altLang="en-US" sz="2800" kern="1200" dirty="0">
            <a:solidFill>
              <a:srgbClr val="6633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84093" y="1323581"/>
        <a:ext cx="6500882" cy="663616"/>
      </dsp:txXfrm>
    </dsp:sp>
    <dsp:sp modelId="{38EC3A08-BA3D-48E7-9D16-0AFEA6227A48}">
      <dsp:nvSpPr>
        <dsp:cNvPr id="0" name=""/>
        <dsp:cNvSpPr/>
      </dsp:nvSpPr>
      <dsp:spPr>
        <a:xfrm>
          <a:off x="0" y="1323581"/>
          <a:ext cx="2284093" cy="663616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accent3">
              <a:hueOff val="3750088"/>
              <a:satOff val="-5627"/>
              <a:lumOff val="-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1473</a:t>
          </a:r>
          <a:endParaRPr lang="zh-TW" altLang="en-US" sz="3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2401" y="1355982"/>
        <a:ext cx="2219291" cy="631215"/>
      </dsp:txXfrm>
    </dsp:sp>
    <dsp:sp modelId="{34A122AF-79F1-4C40-9F4A-93B9D1F26C51}">
      <dsp:nvSpPr>
        <dsp:cNvPr id="0" name=""/>
        <dsp:cNvSpPr/>
      </dsp:nvSpPr>
      <dsp:spPr>
        <a:xfrm>
          <a:off x="0" y="1987197"/>
          <a:ext cx="8784976" cy="910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set up a press in Bruges, in collaboration with </a:t>
          </a:r>
          <a:r>
            <a:rPr lang="en-US" sz="2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Colard</a:t>
          </a:r>
          <a:r>
            <a:rPr lang="en-US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Mansion</a:t>
          </a:r>
          <a:endParaRPr lang="zh-TW" altLang="en-US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i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Recuyell</a:t>
          </a:r>
          <a:r>
            <a:rPr lang="en-US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of the </a:t>
          </a:r>
          <a:r>
            <a:rPr lang="en-US" sz="2400" i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Historyes</a:t>
          </a:r>
          <a:r>
            <a:rPr lang="en-US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of </a:t>
          </a:r>
          <a:r>
            <a:rPr lang="en-US" sz="2400" i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Troye</a:t>
          </a:r>
          <a:endParaRPr lang="zh-TW" altLang="en-US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987197"/>
        <a:ext cx="8784976" cy="910990"/>
      </dsp:txXfrm>
    </dsp:sp>
    <dsp:sp modelId="{7E0AA05D-E370-4C78-A928-2BBA5D6A2A72}">
      <dsp:nvSpPr>
        <dsp:cNvPr id="0" name=""/>
        <dsp:cNvSpPr/>
      </dsp:nvSpPr>
      <dsp:spPr>
        <a:xfrm>
          <a:off x="2284093" y="2931369"/>
          <a:ext cx="6500882" cy="6636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b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800" kern="1200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the1</a:t>
          </a:r>
          <a:r>
            <a:rPr lang="en-US" altLang="zh-TW" sz="2800" kern="1200" baseline="30000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st</a:t>
          </a:r>
          <a:r>
            <a:rPr lang="en-US" altLang="zh-TW" sz="2800" kern="1200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press in England</a:t>
          </a:r>
          <a:endParaRPr lang="zh-TW" altLang="en-US" sz="2800" kern="1200" dirty="0">
            <a:solidFill>
              <a:srgbClr val="6633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84093" y="2931369"/>
        <a:ext cx="6500882" cy="663616"/>
      </dsp:txXfrm>
    </dsp:sp>
    <dsp:sp modelId="{22C4EBEF-47DC-408C-AEF7-3C1F50805490}">
      <dsp:nvSpPr>
        <dsp:cNvPr id="0" name=""/>
        <dsp:cNvSpPr/>
      </dsp:nvSpPr>
      <dsp:spPr>
        <a:xfrm>
          <a:off x="0" y="2931369"/>
          <a:ext cx="2284093" cy="663616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accent3">
              <a:hueOff val="7500176"/>
              <a:satOff val="-11253"/>
              <a:lumOff val="-18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1476</a:t>
          </a:r>
          <a:endParaRPr lang="zh-TW" altLang="en-US" sz="3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2401" y="2963770"/>
        <a:ext cx="2219291" cy="631215"/>
      </dsp:txXfrm>
    </dsp:sp>
    <dsp:sp modelId="{D0F0ADC2-534F-4F30-949C-F83C3E5BD525}">
      <dsp:nvSpPr>
        <dsp:cNvPr id="0" name=""/>
        <dsp:cNvSpPr/>
      </dsp:nvSpPr>
      <dsp:spPr>
        <a:xfrm>
          <a:off x="0" y="3594985"/>
          <a:ext cx="8784976" cy="5564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returned to London and established a press at Westminster</a:t>
          </a:r>
          <a:endParaRPr lang="zh-TW" altLang="en-US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3594985"/>
        <a:ext cx="8784976" cy="556446"/>
      </dsp:txXfrm>
    </dsp:sp>
    <dsp:sp modelId="{AAC2B170-960C-4515-8EA0-4044625E27D2}">
      <dsp:nvSpPr>
        <dsp:cNvPr id="0" name=""/>
        <dsp:cNvSpPr/>
      </dsp:nvSpPr>
      <dsp:spPr>
        <a:xfrm>
          <a:off x="2284093" y="4184613"/>
          <a:ext cx="6500882" cy="6636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b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the 1</a:t>
          </a:r>
          <a:r>
            <a:rPr lang="en-US" sz="2800" kern="1200" baseline="30000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st</a:t>
          </a:r>
          <a:r>
            <a:rPr lang="en-US" sz="2800" kern="1200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book printed in England</a:t>
          </a:r>
          <a:endParaRPr lang="zh-TW" altLang="en-US" sz="2800" kern="1200" dirty="0">
            <a:solidFill>
              <a:srgbClr val="6633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84093" y="4184613"/>
        <a:ext cx="6500882" cy="663616"/>
      </dsp:txXfrm>
    </dsp:sp>
    <dsp:sp modelId="{A2AC2798-E784-4AFD-A60C-AB32EB2FE608}">
      <dsp:nvSpPr>
        <dsp:cNvPr id="0" name=""/>
        <dsp:cNvSpPr/>
      </dsp:nvSpPr>
      <dsp:spPr>
        <a:xfrm>
          <a:off x="0" y="4184613"/>
          <a:ext cx="2284093" cy="663616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485" tIns="70485" rIns="70485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1477</a:t>
          </a:r>
          <a:endParaRPr lang="zh-TW" altLang="en-US" sz="3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2401" y="4217014"/>
        <a:ext cx="2219291" cy="631215"/>
      </dsp:txXfrm>
    </dsp:sp>
    <dsp:sp modelId="{C11A709C-A953-4F98-85CA-5FDC1D55686E}">
      <dsp:nvSpPr>
        <dsp:cNvPr id="0" name=""/>
        <dsp:cNvSpPr/>
      </dsp:nvSpPr>
      <dsp:spPr>
        <a:xfrm>
          <a:off x="0" y="4848229"/>
          <a:ext cx="8784976" cy="764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The </a:t>
          </a:r>
          <a:r>
            <a:rPr lang="en-US" sz="2400" i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Dictes</a:t>
          </a:r>
          <a:r>
            <a:rPr lang="en-US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and </a:t>
          </a:r>
          <a:r>
            <a:rPr lang="en-US" sz="2400" i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Sayinges</a:t>
          </a:r>
          <a:r>
            <a:rPr lang="en-US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of the Philosophers</a:t>
          </a:r>
          <a:endParaRPr lang="zh-TW" altLang="en-US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4848229"/>
        <a:ext cx="8784976" cy="7647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FB9FC3-A98F-48F8-B94B-CA6DD65B6274}">
      <dsp:nvSpPr>
        <dsp:cNvPr id="0" name=""/>
        <dsp:cNvSpPr/>
      </dsp:nvSpPr>
      <dsp:spPr>
        <a:xfrm>
          <a:off x="0" y="591343"/>
          <a:ext cx="2571749" cy="154305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For love of vernacular lit.?</a:t>
          </a:r>
          <a:endParaRPr lang="zh-TW" altLang="en-US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591343"/>
        <a:ext cx="2571749" cy="1543050"/>
      </dsp:txXfrm>
    </dsp:sp>
    <dsp:sp modelId="{4E80E630-DF3A-41B9-B7AE-B250793FCAC8}">
      <dsp:nvSpPr>
        <dsp:cNvPr id="0" name=""/>
        <dsp:cNvSpPr/>
      </dsp:nvSpPr>
      <dsp:spPr>
        <a:xfrm>
          <a:off x="2828925" y="591343"/>
          <a:ext cx="2571749" cy="154305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For national pride?</a:t>
          </a:r>
          <a:endParaRPr lang="zh-TW" altLang="en-US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28925" y="591343"/>
        <a:ext cx="2571749" cy="1543050"/>
      </dsp:txXfrm>
    </dsp:sp>
    <dsp:sp modelId="{F7ABC474-9785-478D-9CC8-0F6C3DFB5312}">
      <dsp:nvSpPr>
        <dsp:cNvPr id="0" name=""/>
        <dsp:cNvSpPr/>
      </dsp:nvSpPr>
      <dsp:spPr>
        <a:xfrm>
          <a:off x="5657849" y="591343"/>
          <a:ext cx="2571749" cy="154305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For his English patrons?</a:t>
          </a:r>
          <a:endParaRPr lang="zh-TW" altLang="en-US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57849" y="591343"/>
        <a:ext cx="2571749" cy="1543050"/>
      </dsp:txXfrm>
    </dsp:sp>
    <dsp:sp modelId="{344B505D-7965-4B91-95A1-97ECBC9C8839}">
      <dsp:nvSpPr>
        <dsp:cNvPr id="0" name=""/>
        <dsp:cNvSpPr/>
      </dsp:nvSpPr>
      <dsp:spPr>
        <a:xfrm>
          <a:off x="1414462" y="2391569"/>
          <a:ext cx="2571749" cy="154305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To correct English language? </a:t>
          </a:r>
          <a:endParaRPr lang="zh-TW" altLang="en-US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14462" y="2391569"/>
        <a:ext cx="2571749" cy="1543050"/>
      </dsp:txXfrm>
    </dsp:sp>
    <dsp:sp modelId="{54AF81FC-37EF-48FC-84CB-862F68094CBB}">
      <dsp:nvSpPr>
        <dsp:cNvPr id="0" name=""/>
        <dsp:cNvSpPr/>
      </dsp:nvSpPr>
      <dsp:spPr>
        <a:xfrm>
          <a:off x="4243387" y="2391569"/>
          <a:ext cx="2571749" cy="154305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For </a:t>
          </a:r>
          <a:r>
            <a:rPr lang="en-US" altLang="zh-TW" sz="32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money</a:t>
          </a:r>
          <a:r>
            <a:rPr lang="en-US" altLang="zh-TW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?</a:t>
          </a:r>
          <a:endParaRPr lang="zh-TW" altLang="en-US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43387" y="2391569"/>
        <a:ext cx="2571749" cy="15430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551A99-4AC8-44B9-9F78-CB370E2715A7}">
      <dsp:nvSpPr>
        <dsp:cNvPr id="0" name=""/>
        <dsp:cNvSpPr/>
      </dsp:nvSpPr>
      <dsp:spPr>
        <a:xfrm>
          <a:off x="2559757" y="3243793"/>
          <a:ext cx="608594" cy="60863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89466" y="3273502"/>
        <a:ext cx="549176" cy="549214"/>
      </dsp:txXfrm>
    </dsp:sp>
    <dsp:sp modelId="{C862679B-933B-48CC-BB7F-07454CEB518C}">
      <dsp:nvSpPr>
        <dsp:cNvPr id="0" name=""/>
        <dsp:cNvSpPr/>
      </dsp:nvSpPr>
      <dsp:spPr>
        <a:xfrm rot="13101135">
          <a:off x="1812537" y="3047479"/>
          <a:ext cx="83759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37592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50E7C6-CC95-4473-8CC1-77AE042A424E}">
      <dsp:nvSpPr>
        <dsp:cNvPr id="0" name=""/>
        <dsp:cNvSpPr/>
      </dsp:nvSpPr>
      <dsp:spPr>
        <a:xfrm>
          <a:off x="242913" y="1440168"/>
          <a:ext cx="1659995" cy="138145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religious writings</a:t>
          </a:r>
          <a:endParaRPr lang="zh-TW" altLang="en-US" sz="3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0350" y="1507605"/>
        <a:ext cx="1525121" cy="1246580"/>
      </dsp:txXfrm>
    </dsp:sp>
    <dsp:sp modelId="{348884AF-72B2-4BB3-B999-489FB4BB25FA}">
      <dsp:nvSpPr>
        <dsp:cNvPr id="0" name=""/>
        <dsp:cNvSpPr/>
      </dsp:nvSpPr>
      <dsp:spPr>
        <a:xfrm rot="8268448">
          <a:off x="1719220" y="4148231"/>
          <a:ext cx="96564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65640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22E65E-4649-43DF-8F6D-927EDBA833A0}">
      <dsp:nvSpPr>
        <dsp:cNvPr id="0" name=""/>
        <dsp:cNvSpPr/>
      </dsp:nvSpPr>
      <dsp:spPr>
        <a:xfrm>
          <a:off x="242920" y="4464493"/>
          <a:ext cx="1601402" cy="146770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romances</a:t>
          </a:r>
          <a:endParaRPr lang="zh-TW" altLang="en-US" sz="2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4568" y="4536141"/>
        <a:ext cx="1458106" cy="1324410"/>
      </dsp:txXfrm>
    </dsp:sp>
    <dsp:sp modelId="{D916E7A3-8F2C-45A7-91D6-FCBE05601309}">
      <dsp:nvSpPr>
        <dsp:cNvPr id="0" name=""/>
        <dsp:cNvSpPr/>
      </dsp:nvSpPr>
      <dsp:spPr>
        <a:xfrm rot="10492035">
          <a:off x="1482972" y="3623706"/>
          <a:ext cx="107894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78948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346DCE-935B-4878-B519-B0C3CF7236A4}">
      <dsp:nvSpPr>
        <dsp:cNvPr id="0" name=""/>
        <dsp:cNvSpPr/>
      </dsp:nvSpPr>
      <dsp:spPr>
        <a:xfrm>
          <a:off x="242914" y="3240366"/>
          <a:ext cx="1242221" cy="97478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poetry </a:t>
          </a:r>
          <a:endParaRPr lang="zh-TW" altLang="en-US" sz="3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0499" y="3287951"/>
        <a:ext cx="1147051" cy="87961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156C5B-683A-4C49-B696-B994026506FC}">
      <dsp:nvSpPr>
        <dsp:cNvPr id="0" name=""/>
        <dsp:cNvSpPr/>
      </dsp:nvSpPr>
      <dsp:spPr>
        <a:xfrm>
          <a:off x="772" y="380086"/>
          <a:ext cx="1695975" cy="179165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public taste</a:t>
          </a:r>
          <a:endParaRPr lang="zh-TW" altLang="en-US" sz="2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9142" y="642468"/>
        <a:ext cx="1199235" cy="1266895"/>
      </dsp:txXfrm>
    </dsp:sp>
    <dsp:sp modelId="{FBDCA95D-2EF8-4D17-A9D0-CA9D3140D071}">
      <dsp:nvSpPr>
        <dsp:cNvPr id="0" name=""/>
        <dsp:cNvSpPr/>
      </dsp:nvSpPr>
      <dsp:spPr>
        <a:xfrm>
          <a:off x="1669290" y="962952"/>
          <a:ext cx="618688" cy="618688"/>
        </a:xfrm>
        <a:prstGeom prst="mathPlus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8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51297" y="1199538"/>
        <a:ext cx="454674" cy="145516"/>
      </dsp:txXfrm>
    </dsp:sp>
    <dsp:sp modelId="{6860E67D-EF7B-4070-952F-C7F49B81226E}">
      <dsp:nvSpPr>
        <dsp:cNvPr id="0" name=""/>
        <dsp:cNvSpPr/>
      </dsp:nvSpPr>
      <dsp:spPr>
        <a:xfrm>
          <a:off x="2216510" y="583704"/>
          <a:ext cx="2262449" cy="138740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patronage</a:t>
          </a:r>
          <a:endParaRPr lang="zh-TW" altLang="en-US" sz="2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47838" y="786885"/>
        <a:ext cx="1599793" cy="981047"/>
      </dsp:txXfrm>
    </dsp:sp>
    <dsp:sp modelId="{71C941ED-D6E3-41E9-AA06-F5B1EF26B463}">
      <dsp:nvSpPr>
        <dsp:cNvPr id="0" name=""/>
        <dsp:cNvSpPr/>
      </dsp:nvSpPr>
      <dsp:spPr>
        <a:xfrm>
          <a:off x="4427699" y="1017675"/>
          <a:ext cx="618688" cy="618688"/>
        </a:xfrm>
        <a:prstGeom prst="mathEqual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2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09706" y="1145125"/>
        <a:ext cx="454674" cy="363788"/>
      </dsp:txXfrm>
    </dsp:sp>
    <dsp:sp modelId="{096DC19A-82BF-47E7-8A90-F3BED6C1ED6C}">
      <dsp:nvSpPr>
        <dsp:cNvPr id="0" name=""/>
        <dsp:cNvSpPr/>
      </dsp:nvSpPr>
      <dsp:spPr>
        <a:xfrm>
          <a:off x="5139101" y="548657"/>
          <a:ext cx="1188426" cy="16764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4000" kern="12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$$$$</a:t>
          </a:r>
          <a:endParaRPr lang="zh-TW" altLang="en-US" sz="4000" kern="1200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313142" y="794162"/>
        <a:ext cx="840344" cy="118540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6DE8AF-E119-4281-8362-BCC7F4A49D60}">
      <dsp:nvSpPr>
        <dsp:cNvPr id="0" name=""/>
        <dsp:cNvSpPr/>
      </dsp:nvSpPr>
      <dsp:spPr>
        <a:xfrm>
          <a:off x="1152090" y="1728194"/>
          <a:ext cx="2693021" cy="1852845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bases on late medieval manuscripts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→</a:t>
          </a:r>
          <a:r>
            <a:rPr lang="en-US" sz="2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freeze English spelling</a:t>
          </a:r>
          <a:endParaRPr lang="zh-TW" altLang="en-US" sz="2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82973" y="1728194"/>
        <a:ext cx="2262138" cy="1852845"/>
      </dsp:txXfrm>
    </dsp:sp>
    <dsp:sp modelId="{1931A2F5-FDF3-4106-BD3E-7B4284E040F5}">
      <dsp:nvSpPr>
        <dsp:cNvPr id="0" name=""/>
        <dsp:cNvSpPr/>
      </dsp:nvSpPr>
      <dsp:spPr>
        <a:xfrm>
          <a:off x="1152090" y="3581039"/>
          <a:ext cx="2693021" cy="1852845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0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varies widely within each book, but more stable than before</a:t>
          </a:r>
          <a:endParaRPr lang="zh-TW" altLang="en-US" sz="2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82973" y="3581039"/>
        <a:ext cx="2262138" cy="1852845"/>
      </dsp:txXfrm>
    </dsp:sp>
    <dsp:sp modelId="{C10D9445-73DF-439A-B8B0-CEB3E4A29960}">
      <dsp:nvSpPr>
        <dsp:cNvPr id="0" name=""/>
        <dsp:cNvSpPr/>
      </dsp:nvSpPr>
      <dsp:spPr>
        <a:xfrm>
          <a:off x="144002" y="1152132"/>
          <a:ext cx="1495470" cy="108605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Spelling</a:t>
          </a:r>
          <a:endParaRPr lang="zh-TW" altLang="en-US" sz="2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63009" y="1311182"/>
        <a:ext cx="1057456" cy="767959"/>
      </dsp:txXfrm>
    </dsp:sp>
    <dsp:sp modelId="{37FDAEC1-447A-488F-8B0B-A52CC8F58073}">
      <dsp:nvSpPr>
        <dsp:cNvPr id="0" name=""/>
        <dsp:cNvSpPr/>
      </dsp:nvSpPr>
      <dsp:spPr>
        <a:xfrm>
          <a:off x="4896552" y="1512160"/>
          <a:ext cx="3529139" cy="1280327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expansion of English vocabulary</a:t>
          </a:r>
          <a:endParaRPr lang="zh-TW" alt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61214" y="1512160"/>
        <a:ext cx="2964476" cy="1280327"/>
      </dsp:txXfrm>
    </dsp:sp>
    <dsp:sp modelId="{86385C95-25D0-4AC8-9A47-4A91BCF19663}">
      <dsp:nvSpPr>
        <dsp:cNvPr id="0" name=""/>
        <dsp:cNvSpPr/>
      </dsp:nvSpPr>
      <dsp:spPr>
        <a:xfrm>
          <a:off x="4896028" y="2838956"/>
          <a:ext cx="3529139" cy="1280327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regularisation</a:t>
          </a: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of 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inflection &amp; syntax</a:t>
          </a:r>
          <a:endParaRPr lang="zh-TW" alt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60690" y="2838956"/>
        <a:ext cx="2964476" cy="1280327"/>
      </dsp:txXfrm>
    </dsp:sp>
    <dsp:sp modelId="{A08F2F12-253E-44EE-BBC6-E7638D422B86}">
      <dsp:nvSpPr>
        <dsp:cNvPr id="0" name=""/>
        <dsp:cNvSpPr/>
      </dsp:nvSpPr>
      <dsp:spPr>
        <a:xfrm>
          <a:off x="4896028" y="4119284"/>
          <a:ext cx="3529139" cy="1280327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widening gap between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the spoken and the written word</a:t>
          </a:r>
          <a:endParaRPr lang="zh-TW" alt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60690" y="4119284"/>
        <a:ext cx="2964476" cy="1280327"/>
      </dsp:txXfrm>
    </dsp:sp>
    <dsp:sp modelId="{64792DC9-3D0D-46D1-85DE-DF9C95E1AC5C}">
      <dsp:nvSpPr>
        <dsp:cNvPr id="0" name=""/>
        <dsp:cNvSpPr/>
      </dsp:nvSpPr>
      <dsp:spPr>
        <a:xfrm>
          <a:off x="3960440" y="1008109"/>
          <a:ext cx="1495470" cy="108605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Regional dialects</a:t>
          </a:r>
          <a:endParaRPr lang="zh-TW" altLang="en-US" sz="2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9447" y="1167159"/>
        <a:ext cx="1057456" cy="7679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標籤清單"/>
  <dgm:desc val="用來顯示非連續或分成群組的資訊方塊。適合用在少量階層 1 文字的情況。第一個階層 2 文字會顯示在階層 1 文字旁邊，而其餘的階層 2 文字會出現在階層 1 文字下方。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TabList">
  <dgm:title val="標籤清單"/>
  <dgm:desc val="用來顯示非連續或分成群組的資訊方塊。適合用在少量階層 1 文字的情況。第一個階層 2 文字會顯示在階層 1 文字旁邊，而其餘的階層 2 文字會出現在階層 1 文字下方。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1FDC5-52E9-41DA-AEC5-767A10CBA8D5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06A1-D7FB-44AA-8198-F02FDB79C1B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25509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1FDC5-52E9-41DA-AEC5-767A10CBA8D5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06A1-D7FB-44AA-8198-F02FDB79C1B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11051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1FDC5-52E9-41DA-AEC5-767A10CBA8D5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06A1-D7FB-44AA-8198-F02FDB79C1B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9536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1FDC5-52E9-41DA-AEC5-767A10CBA8D5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06A1-D7FB-44AA-8198-F02FDB79C1B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43381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1FDC5-52E9-41DA-AEC5-767A10CBA8D5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06A1-D7FB-44AA-8198-F02FDB79C1B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58518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1FDC5-52E9-41DA-AEC5-767A10CBA8D5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06A1-D7FB-44AA-8198-F02FDB79C1B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49275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1FDC5-52E9-41DA-AEC5-767A10CBA8D5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06A1-D7FB-44AA-8198-F02FDB79C1B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3632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1FDC5-52E9-41DA-AEC5-767A10CBA8D5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06A1-D7FB-44AA-8198-F02FDB79C1B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56749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1FDC5-52E9-41DA-AEC5-767A10CBA8D5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06A1-D7FB-44AA-8198-F02FDB79C1B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222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1FDC5-52E9-41DA-AEC5-767A10CBA8D5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06A1-D7FB-44AA-8198-F02FDB79C1B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76000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1FDC5-52E9-41DA-AEC5-767A10CBA8D5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06A1-D7FB-44AA-8198-F02FDB79C1B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10049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1FDC5-52E9-41DA-AEC5-767A10CBA8D5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906A1-D7FB-44AA-8198-F02FDB79C1B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6825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image" Target="../media/image3.jp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l.uk/treasures/caxton/english.html" TargetMode="External"/><Relationship Id="rId2" Type="http://schemas.openxmlformats.org/officeDocument/2006/relationships/hyperlink" Target="http://www.bl.uk/treasures/caxton/homepage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global.britannica.com/EBchecked/topic/100766/William-Caxton#md-media-strip-tab-IMAGE-content" TargetMode="External"/><Relationship Id="rId4" Type="http://schemas.openxmlformats.org/officeDocument/2006/relationships/hyperlink" Target="http://special.lib.gla.ac.uk/exhibns/printin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-1016" y="188640"/>
            <a:ext cx="9145016" cy="2768902"/>
          </a:xfrm>
        </p:spPr>
        <p:txBody>
          <a:bodyPr>
            <a:normAutofit/>
          </a:bodyPr>
          <a:lstStyle/>
          <a:p>
            <a:r>
              <a:rPr lang="en-US" altLang="zh-TW" sz="14200" b="1" dirty="0" smtClean="0">
                <a:solidFill>
                  <a:srgbClr val="990000"/>
                </a:solidFill>
                <a:latin typeface="Old English Text MT" panose="03040902040508030806" pitchFamily="66" charset="0"/>
              </a:rPr>
              <a:t>W</a:t>
            </a:r>
            <a:r>
              <a:rPr lang="en-US" altLang="zh-TW" sz="8800" b="1" dirty="0" smtClean="0">
                <a:latin typeface="Old English Text MT" panose="03040902040508030806" pitchFamily="66" charset="0"/>
              </a:rPr>
              <a:t>illiam </a:t>
            </a:r>
            <a:r>
              <a:rPr lang="en-US" altLang="zh-TW" sz="8800" b="1" smtClean="0">
                <a:latin typeface="Old English Text MT" panose="03040902040508030806" pitchFamily="66" charset="0"/>
              </a:rPr>
              <a:t>CaxtonS</a:t>
            </a:r>
            <a:endParaRPr lang="zh-TW" altLang="en-US" sz="8800" b="1" dirty="0">
              <a:latin typeface="Old English Text MT" panose="03040902040508030806" pitchFamily="66" charset="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6804248" y="5991355"/>
            <a:ext cx="2196753" cy="738053"/>
          </a:xfrm>
        </p:spPr>
        <p:txBody>
          <a:bodyPr>
            <a:noAutofit/>
          </a:bodyPr>
          <a:lstStyle/>
          <a:p>
            <a:r>
              <a:rPr lang="en-US" altLang="zh-TW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Sonia Chen  </a:t>
            </a:r>
          </a:p>
          <a:p>
            <a:r>
              <a:rPr lang="en-US" altLang="zh-TW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5, June, 2015</a:t>
            </a:r>
            <a:endParaRPr lang="zh-TW" altLang="en-US" sz="1800" dirty="0">
              <a:solidFill>
                <a:schemeClr val="tx1">
                  <a:lumMod val="65000"/>
                  <a:lumOff val="35000"/>
                </a:schemeClr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圖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54" y="2930052"/>
            <a:ext cx="2641111" cy="3206510"/>
          </a:xfrm>
          <a:prstGeom prst="rect">
            <a:avLst/>
          </a:prstGeom>
        </p:spPr>
      </p:pic>
      <p:pic>
        <p:nvPicPr>
          <p:cNvPr id="11" name="圖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065511"/>
            <a:ext cx="2158058" cy="2935593"/>
          </a:xfrm>
          <a:prstGeom prst="rect">
            <a:avLst/>
          </a:prstGeom>
        </p:spPr>
      </p:pic>
      <p:sp>
        <p:nvSpPr>
          <p:cNvPr id="13" name="文字方塊 12"/>
          <p:cNvSpPr txBox="1"/>
          <p:nvPr/>
        </p:nvSpPr>
        <p:spPr>
          <a:xfrm>
            <a:off x="5687616" y="3204418"/>
            <a:ext cx="31328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(c. 1415 </a:t>
            </a:r>
            <a:r>
              <a:rPr lang="en-US" altLang="zh-TW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altLang="zh-TW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 1492</a:t>
            </a:r>
            <a:r>
              <a:rPr lang="en-US" altLang="zh-TW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 </a:t>
            </a:r>
            <a:endParaRPr lang="en-US" altLang="zh-TW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zh-TW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TW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1st </a:t>
            </a:r>
            <a:r>
              <a:rPr lang="en-US" altLang="zh-TW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English </a:t>
            </a:r>
            <a:r>
              <a:rPr lang="en-US" altLang="zh-TW" sz="2800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printer</a:t>
            </a:r>
            <a:r>
              <a:rPr lang="en-US" altLang="zh-TW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TW" altLang="zh-TW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zh-TW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TW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1st</a:t>
            </a:r>
            <a:r>
              <a:rPr lang="en-US" altLang="zh-TW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altLang="zh-TW" sz="2800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printing press</a:t>
            </a:r>
            <a:r>
              <a:rPr lang="en-US" altLang="zh-TW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altLang="zh-TW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altLang="zh-TW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England </a:t>
            </a:r>
            <a:endParaRPr lang="zh-TW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52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3473"/>
            <a:ext cx="8229600" cy="1143000"/>
          </a:xfrm>
        </p:spPr>
        <p:txBody>
          <a:bodyPr/>
          <a:lstStyle/>
          <a:p>
            <a:r>
              <a:rPr lang="en-US" altLang="zh-TW" sz="6000" dirty="0" smtClean="0">
                <a:solidFill>
                  <a:srgbClr val="990000"/>
                </a:solidFill>
                <a:latin typeface="Old English Text MT" panose="03040902040508030806" pitchFamily="66" charset="0"/>
              </a:rPr>
              <a:t>L</a:t>
            </a:r>
            <a:r>
              <a:rPr lang="en-US" altLang="zh-TW" dirty="0" smtClean="0">
                <a:solidFill>
                  <a:srgbClr val="663300"/>
                </a:solidFill>
                <a:latin typeface="Old English Text MT" panose="03040902040508030806" pitchFamily="66" charset="0"/>
              </a:rPr>
              <a:t>ife</a:t>
            </a:r>
            <a:endParaRPr lang="zh-TW" altLang="en-US" dirty="0">
              <a:latin typeface="Old English Text MT" panose="03040902040508030806" pitchFamily="66" charset="0"/>
            </a:endParaRP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2924111"/>
              </p:ext>
            </p:extLst>
          </p:nvPr>
        </p:nvGraphicFramePr>
        <p:xfrm>
          <a:off x="179513" y="908720"/>
          <a:ext cx="8784976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0098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512914"/>
            <a:ext cx="1295400" cy="1762125"/>
          </a:xfrm>
          <a:prstGeom prst="rect">
            <a:avLst/>
          </a:prstGeom>
        </p:spPr>
      </p:pic>
      <p:sp>
        <p:nvSpPr>
          <p:cNvPr id="5" name="圓角矩形圖說文字 4"/>
          <p:cNvSpPr/>
          <p:nvPr/>
        </p:nvSpPr>
        <p:spPr>
          <a:xfrm>
            <a:off x="467544" y="332656"/>
            <a:ext cx="4032448" cy="3960440"/>
          </a:xfrm>
          <a:prstGeom prst="wedgeRoundRectCallout">
            <a:avLst>
              <a:gd name="adj1" fmla="val 1844"/>
              <a:gd name="adj2" fmla="val 60552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Well, I’m working on the translation of </a:t>
            </a:r>
            <a:r>
              <a:rPr lang="en-US" altLang="zh-TW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French book, Raoul Le </a:t>
            </a:r>
            <a:r>
              <a:rPr lang="en-US" altLang="zh-TW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Fevre's</a:t>
            </a:r>
            <a:r>
              <a:rPr lang="en-US" altLang="zh-TW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altLang="zh-TW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Recueil</a:t>
            </a:r>
            <a:r>
              <a:rPr lang="en-US" altLang="zh-TW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 </a:t>
            </a:r>
            <a:r>
              <a:rPr lang="en-US" altLang="zh-TW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Histoires</a:t>
            </a:r>
            <a:r>
              <a:rPr lang="en-US" altLang="zh-TW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Troyes</a:t>
            </a:r>
            <a:r>
              <a:rPr lang="en-US" altLang="zh-TW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n-US" altLang="zh-TW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 </a:t>
            </a:r>
            <a:r>
              <a:rPr lang="en-US" altLang="zh-TW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leisure </a:t>
            </a:r>
            <a:r>
              <a:rPr lang="en-US" altLang="zh-TW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time.</a:t>
            </a:r>
            <a:endParaRPr lang="zh-TW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圓角矩形圖說文字 5"/>
          <p:cNvSpPr/>
          <p:nvPr/>
        </p:nvSpPr>
        <p:spPr>
          <a:xfrm>
            <a:off x="4860032" y="356096"/>
            <a:ext cx="4032448" cy="3792984"/>
          </a:xfrm>
          <a:prstGeom prst="wedgeRoundRectCallout">
            <a:avLst>
              <a:gd name="adj1" fmla="val -4535"/>
              <a:gd name="adj2" fmla="val 62137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Wow! That’s cool! Could you please show me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 have written? Please?</a:t>
            </a: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圓角矩形圖說文字 6"/>
          <p:cNvSpPr/>
          <p:nvPr/>
        </p:nvSpPr>
        <p:spPr>
          <a:xfrm>
            <a:off x="467544" y="356096"/>
            <a:ext cx="4032448" cy="3960440"/>
          </a:xfrm>
          <a:prstGeom prst="wedgeRoundRectCallout">
            <a:avLst>
              <a:gd name="adj1" fmla="val 1844"/>
              <a:gd name="adj2" fmla="val 60552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Uh… but Ma’am, </a:t>
            </a:r>
          </a:p>
          <a:p>
            <a:pPr algn="ctr"/>
            <a:r>
              <a:rPr lang="en-US" altLang="zh-TW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 know, my English is just some “broad </a:t>
            </a:r>
            <a:r>
              <a:rPr lang="en-US" altLang="zh-TW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zh-TW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rude” </a:t>
            </a:r>
            <a:r>
              <a:rPr lang="en-US" altLang="zh-TW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Kentish </a:t>
            </a:r>
            <a:r>
              <a:rPr lang="en-US" altLang="zh-TW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dialect… It’s </a:t>
            </a:r>
            <a:r>
              <a:rPr lang="en-US" altLang="zh-TW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 that perfect…</a:t>
            </a:r>
            <a:endParaRPr lang="zh-TW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圓角矩形圖說文字 7"/>
          <p:cNvSpPr/>
          <p:nvPr/>
        </p:nvSpPr>
        <p:spPr>
          <a:xfrm>
            <a:off x="4860032" y="356096"/>
            <a:ext cx="4032448" cy="3792984"/>
          </a:xfrm>
          <a:prstGeom prst="wedgeRoundRectCallout">
            <a:avLst>
              <a:gd name="adj1" fmla="val -4535"/>
              <a:gd name="adj2" fmla="val 62137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Well, this may be a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ood chance for you to 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amend the “rude English”!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 shall continue your work!</a:t>
            </a: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4329657"/>
            <a:ext cx="1564580" cy="223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3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224136"/>
          </a:xfrm>
        </p:spPr>
        <p:txBody>
          <a:bodyPr>
            <a:normAutofit/>
          </a:bodyPr>
          <a:lstStyle/>
          <a:p>
            <a:r>
              <a:rPr lang="en-US" altLang="zh-TW" sz="6000" dirty="0" smtClean="0">
                <a:solidFill>
                  <a:srgbClr val="990000"/>
                </a:solidFill>
                <a:latin typeface="Old English Text MT" panose="03040902040508030806" pitchFamily="66" charset="0"/>
              </a:rPr>
              <a:t>L</a:t>
            </a:r>
            <a:r>
              <a:rPr lang="en-US" altLang="zh-TW" dirty="0" smtClean="0">
                <a:solidFill>
                  <a:srgbClr val="663300"/>
                </a:solidFill>
                <a:latin typeface="Old English Text MT" panose="03040902040508030806" pitchFamily="66" charset="0"/>
              </a:rPr>
              <a:t>ife</a:t>
            </a:r>
            <a:endParaRPr lang="zh-TW" altLang="en-US" dirty="0">
              <a:solidFill>
                <a:srgbClr val="663300"/>
              </a:solidFill>
            </a:endParaRPr>
          </a:p>
        </p:txBody>
      </p:sp>
      <p:graphicFrame>
        <p:nvGraphicFramePr>
          <p:cNvPr id="8" name="內容版面配置區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039744"/>
              </p:ext>
            </p:extLst>
          </p:nvPr>
        </p:nvGraphicFramePr>
        <p:xfrm>
          <a:off x="179512" y="1241376"/>
          <a:ext cx="8784976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86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251431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標題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570186"/>
          </a:xfrm>
        </p:spPr>
        <p:txBody>
          <a:bodyPr>
            <a:normAutofit/>
          </a:bodyPr>
          <a:lstStyle/>
          <a:p>
            <a:r>
              <a:rPr lang="en-US" altLang="zh-TW" sz="8000" dirty="0" smtClean="0">
                <a:solidFill>
                  <a:srgbClr val="990000"/>
                </a:solidFill>
                <a:latin typeface="Old English Text MT" panose="03040902040508030806" pitchFamily="66" charset="0"/>
              </a:rPr>
              <a:t>W</a:t>
            </a:r>
            <a:r>
              <a:rPr lang="en-US" altLang="zh-TW" sz="6000" dirty="0" smtClean="0">
                <a:solidFill>
                  <a:srgbClr val="663300"/>
                </a:solidFill>
                <a:latin typeface="Old English Text MT" panose="03040902040508030806" pitchFamily="66" charset="0"/>
              </a:rPr>
              <a:t>hy publish in English? </a:t>
            </a:r>
            <a:endParaRPr lang="zh-TW" altLang="en-US" sz="6000" dirty="0">
              <a:solidFill>
                <a:srgbClr val="66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7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55576" y="0"/>
            <a:ext cx="8229600" cy="1800200"/>
          </a:xfrm>
        </p:spPr>
        <p:txBody>
          <a:bodyPr>
            <a:normAutofit/>
          </a:bodyPr>
          <a:lstStyle/>
          <a:p>
            <a:r>
              <a:rPr lang="en-US" altLang="zh-TW" sz="8000" dirty="0" smtClean="0">
                <a:solidFill>
                  <a:srgbClr val="990000"/>
                </a:solidFill>
                <a:latin typeface="Old English Text MT" panose="03040902040508030806" pitchFamily="66" charset="0"/>
              </a:rPr>
              <a:t>S</a:t>
            </a:r>
            <a:r>
              <a:rPr lang="en-US" altLang="zh-TW" sz="6000" dirty="0" smtClean="0">
                <a:solidFill>
                  <a:srgbClr val="663300"/>
                </a:solidFill>
                <a:latin typeface="Old English Text MT" panose="03040902040508030806" pitchFamily="66" charset="0"/>
              </a:rPr>
              <a:t>ecret to Success</a:t>
            </a:r>
            <a:endParaRPr lang="zh-TW" altLang="en-US" sz="6000" dirty="0">
              <a:solidFill>
                <a:srgbClr val="663300"/>
              </a:solidFill>
            </a:endParaRP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8189435"/>
              </p:ext>
            </p:extLst>
          </p:nvPr>
        </p:nvGraphicFramePr>
        <p:xfrm>
          <a:off x="8607" y="188640"/>
          <a:ext cx="4211960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資料庫圖表 5"/>
          <p:cNvGraphicFramePr/>
          <p:nvPr>
            <p:extLst>
              <p:ext uri="{D42A27DB-BD31-4B8C-83A1-F6EECF244321}">
                <p14:modId xmlns:p14="http://schemas.microsoft.com/office/powerpoint/2010/main" val="246737016"/>
              </p:ext>
            </p:extLst>
          </p:nvPr>
        </p:nvGraphicFramePr>
        <p:xfrm>
          <a:off x="2407766" y="2348880"/>
          <a:ext cx="6732240" cy="2551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" name="圖片 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477" y="5157192"/>
            <a:ext cx="972709" cy="1323171"/>
          </a:xfrm>
          <a:prstGeom prst="rect">
            <a:avLst/>
          </a:prstGeom>
        </p:spPr>
      </p:pic>
      <p:sp>
        <p:nvSpPr>
          <p:cNvPr id="7" name="文字方塊 6"/>
          <p:cNvSpPr txBox="1"/>
          <p:nvPr/>
        </p:nvSpPr>
        <p:spPr>
          <a:xfrm>
            <a:off x="7914501" y="3310531"/>
            <a:ext cx="316753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zh-TW" altLang="en-US" sz="4400" b="1" dirty="0" smtClean="0">
              <a:ln w="19050">
                <a:solidFill>
                  <a:schemeClr val="tx1"/>
                </a:solidFill>
              </a:ln>
            </a:endParaRPr>
          </a:p>
          <a:p>
            <a:endParaRPr lang="zh-TW" altLang="en-US" dirty="0"/>
          </a:p>
        </p:txBody>
      </p:sp>
      <p:sp>
        <p:nvSpPr>
          <p:cNvPr id="8" name="橢圓形圖說文字 7"/>
          <p:cNvSpPr/>
          <p:nvPr/>
        </p:nvSpPr>
        <p:spPr>
          <a:xfrm>
            <a:off x="5076056" y="5322654"/>
            <a:ext cx="3816424" cy="648072"/>
          </a:xfrm>
          <a:prstGeom prst="wedgeEllipseCallout">
            <a:avLst>
              <a:gd name="adj1" fmla="val -63476"/>
              <a:gd name="adj2" fmla="val 2722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latin typeface="Harrington" panose="04040505050A02020702" pitchFamily="82" charset="0"/>
              </a:rPr>
              <a:t>In the rich man’s world~</a:t>
            </a:r>
            <a:endParaRPr lang="zh-TW" altLang="en-US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69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55576" y="0"/>
            <a:ext cx="8013576" cy="1556792"/>
          </a:xfrm>
        </p:spPr>
        <p:txBody>
          <a:bodyPr>
            <a:normAutofit fontScale="90000"/>
          </a:bodyPr>
          <a:lstStyle/>
          <a:p>
            <a:r>
              <a:rPr lang="en-US" altLang="zh-TW" sz="8000" dirty="0" smtClean="0">
                <a:solidFill>
                  <a:srgbClr val="990000"/>
                </a:solidFill>
                <a:latin typeface="Old English Text MT" panose="03040902040508030806" pitchFamily="66" charset="0"/>
              </a:rPr>
              <a:t>S</a:t>
            </a:r>
            <a:r>
              <a:rPr lang="en-US" altLang="zh-TW" sz="6000" dirty="0" smtClean="0">
                <a:solidFill>
                  <a:srgbClr val="663300"/>
                </a:solidFill>
                <a:latin typeface="Old English Text MT" panose="03040902040508030806" pitchFamily="66" charset="0"/>
              </a:rPr>
              <a:t>tandardization of English</a:t>
            </a:r>
            <a:endParaRPr lang="zh-TW" altLang="en-US" sz="6000" dirty="0">
              <a:solidFill>
                <a:srgbClr val="663300"/>
              </a:solidFill>
            </a:endParaRPr>
          </a:p>
        </p:txBody>
      </p:sp>
      <p:graphicFrame>
        <p:nvGraphicFramePr>
          <p:cNvPr id="8" name="資料庫圖表 7"/>
          <p:cNvGraphicFramePr/>
          <p:nvPr>
            <p:extLst>
              <p:ext uri="{D42A27DB-BD31-4B8C-83A1-F6EECF244321}">
                <p14:modId xmlns:p14="http://schemas.microsoft.com/office/powerpoint/2010/main" val="1278730741"/>
              </p:ext>
            </p:extLst>
          </p:nvPr>
        </p:nvGraphicFramePr>
        <p:xfrm>
          <a:off x="179512" y="476672"/>
          <a:ext cx="8712968" cy="6696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344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en-US" altLang="zh-TW" sz="8000" dirty="0">
                <a:solidFill>
                  <a:srgbClr val="990000"/>
                </a:solidFill>
                <a:latin typeface="Old English Text MT" panose="03040902040508030806" pitchFamily="66" charset="0"/>
              </a:rPr>
              <a:t>R</a:t>
            </a:r>
            <a:r>
              <a:rPr lang="en-US" altLang="zh-TW" sz="6000" dirty="0">
                <a:solidFill>
                  <a:srgbClr val="663300"/>
                </a:solidFill>
                <a:latin typeface="Old English Text MT" panose="03040902040508030806" pitchFamily="66" charset="0"/>
              </a:rPr>
              <a:t>eferences &amp; </a:t>
            </a:r>
            <a:r>
              <a:rPr lang="en-US" altLang="zh-TW" sz="6000" dirty="0" smtClean="0">
                <a:solidFill>
                  <a:srgbClr val="663300"/>
                </a:solidFill>
                <a:latin typeface="Old English Text MT" panose="03040902040508030806" pitchFamily="66" charset="0"/>
              </a:rPr>
              <a:t>Resources</a:t>
            </a:r>
            <a:endParaRPr lang="zh-TW" altLang="en-US" sz="6000" dirty="0">
              <a:solidFill>
                <a:srgbClr val="663300"/>
              </a:solidFill>
              <a:latin typeface="Old English Text MT" panose="03040902040508030806" pitchFamily="66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TW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“Caxton’s Chaucer.” Treasures in Full. British </a:t>
            </a:r>
            <a:r>
              <a:rPr lang="en-US" altLang="zh-TW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Library</a:t>
            </a:r>
          </a:p>
          <a:p>
            <a:r>
              <a:rPr lang="en-US" altLang="zh-TW" u="sng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</a:t>
            </a:r>
            <a:r>
              <a:rPr lang="en-US" altLang="zh-TW" u="sng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en-US" altLang="zh-TW" u="sng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www.bl.uk/treasures/caxton/homepage.html</a:t>
            </a:r>
            <a:endParaRPr lang="en-US" altLang="zh-TW" u="sng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TW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“The first book printed in English,” “Caxton’s English,” British Library</a:t>
            </a:r>
          </a:p>
          <a:p>
            <a:r>
              <a:rPr lang="en-US" altLang="zh-TW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http://www.bl.uk/treasures/caxton/english.html</a:t>
            </a:r>
            <a:endParaRPr lang="en-US" altLang="zh-TW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TW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Special Collections of Uni. </a:t>
            </a:r>
            <a:r>
              <a:rPr lang="en-US" altLang="zh-TW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TW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 Glasgow.</a:t>
            </a:r>
          </a:p>
          <a:p>
            <a:r>
              <a:rPr lang="en-US" altLang="zh-TW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http://special.lib.gla.ac.uk/exhibns/printing/</a:t>
            </a:r>
            <a:endParaRPr lang="en-US" altLang="zh-TW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TW" i="1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Introduction to British Literature</a:t>
            </a:r>
          </a:p>
          <a:p>
            <a:r>
              <a:rPr lang="en-US" altLang="zh-TW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http://special.lib.gla.ac.uk/exhibns/printing/</a:t>
            </a:r>
            <a:endParaRPr lang="en-US" altLang="zh-TW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TW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“William Caxton,” </a:t>
            </a:r>
            <a:r>
              <a:rPr lang="en-US" altLang="zh-TW" i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Encyclopedia </a:t>
            </a:r>
            <a:r>
              <a:rPr lang="en-US" altLang="zh-TW" i="1" dirty="0" err="1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Britainnica</a:t>
            </a:r>
            <a:r>
              <a:rPr lang="en-US" altLang="zh-TW" i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http://global.britannica.com/EBchecked/topic/100766/William-Caxton#md-media-strip-tab-IMAGE-content</a:t>
            </a:r>
            <a:endParaRPr lang="en-US" altLang="zh-TW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dirty="0" smtClean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24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509</TotalTime>
  <Words>367</Words>
  <Application>Microsoft Office PowerPoint</Application>
  <PresentationFormat>如螢幕大小 (4:3)</PresentationFormat>
  <Paragraphs>73</Paragraphs>
  <Slides>8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9" baseType="lpstr">
      <vt:lpstr>Office 佈景主題</vt:lpstr>
      <vt:lpstr>William CaxtonS</vt:lpstr>
      <vt:lpstr>Life</vt:lpstr>
      <vt:lpstr>PowerPoint 簡報</vt:lpstr>
      <vt:lpstr>Life</vt:lpstr>
      <vt:lpstr>Why publish in English? </vt:lpstr>
      <vt:lpstr>Secret to Success</vt:lpstr>
      <vt:lpstr>Standardization of English</vt:lpstr>
      <vt:lpstr>References &amp; 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陳昱璇</dc:creator>
  <cp:lastModifiedBy>陳昱璇</cp:lastModifiedBy>
  <cp:revision>44</cp:revision>
  <dcterms:created xsi:type="dcterms:W3CDTF">2015-06-04T13:17:24Z</dcterms:created>
  <dcterms:modified xsi:type="dcterms:W3CDTF">2015-06-12T04:18:38Z</dcterms:modified>
</cp:coreProperties>
</file>